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81" r:id="rId2"/>
    <p:sldId id="257" r:id="rId3"/>
    <p:sldId id="258" r:id="rId4"/>
    <p:sldId id="288" r:id="rId5"/>
    <p:sldId id="283" r:id="rId6"/>
    <p:sldId id="287" r:id="rId7"/>
    <p:sldId id="286" r:id="rId8"/>
    <p:sldId id="290" r:id="rId9"/>
    <p:sldId id="297" r:id="rId10"/>
    <p:sldId id="282" r:id="rId11"/>
    <p:sldId id="289" r:id="rId12"/>
    <p:sldId id="291" r:id="rId13"/>
    <p:sldId id="259" r:id="rId14"/>
    <p:sldId id="260" r:id="rId15"/>
    <p:sldId id="261" r:id="rId16"/>
    <p:sldId id="271" r:id="rId17"/>
    <p:sldId id="272" r:id="rId18"/>
    <p:sldId id="278" r:id="rId19"/>
    <p:sldId id="263" r:id="rId20"/>
    <p:sldId id="277" r:id="rId21"/>
    <p:sldId id="274" r:id="rId22"/>
    <p:sldId id="275" r:id="rId23"/>
    <p:sldId id="276" r:id="rId24"/>
    <p:sldId id="292" r:id="rId25"/>
    <p:sldId id="293" r:id="rId26"/>
    <p:sldId id="294" r:id="rId27"/>
    <p:sldId id="273" r:id="rId28"/>
    <p:sldId id="295" r:id="rId29"/>
    <p:sldId id="296" r:id="rId30"/>
    <p:sldId id="279" r:id="rId31"/>
    <p:sldId id="284" r:id="rId32"/>
    <p:sldId id="269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LT Pro"/>
        <a:ea typeface="Avenir Next LT Pro"/>
        <a:cs typeface="Avenir Next LT Pro"/>
        <a:sym typeface="Avenir Next LT 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51DFE-98DE-4690-8E71-28DE255E04D8}" v="57" dt="2024-09-05T15:43:26.731"/>
    <p1510:client id="{C85A9989-2031-4E6E-823C-4584F4DAEC3C}" v="162" dt="2024-09-04T12:18:07.57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E1CB"/>
          </a:solidFill>
        </a:fill>
      </a:tcStyle>
    </a:wholeTbl>
    <a:band2H>
      <a:tcTxStyle/>
      <a:tcStyle>
        <a:tcBdr/>
        <a:fill>
          <a:solidFill>
            <a:srgbClr val="EFF1E7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D1CB"/>
          </a:solidFill>
        </a:fill>
      </a:tcStyle>
    </a:wholeTbl>
    <a:band2H>
      <a:tcTxStyle/>
      <a:tcStyle>
        <a:tcBdr/>
        <a:fill>
          <a:solidFill>
            <a:srgbClr val="FAE9E7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AEE"/>
          </a:solidFill>
        </a:fill>
      </a:tcStyle>
    </a:wholeTbl>
    <a:band2H>
      <a:tcTxStyle/>
      <a:tcStyle>
        <a:tcBdr/>
        <a:fill>
          <a:solidFill>
            <a:srgbClr val="F7E7F7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LT Pro"/>
          <a:ea typeface="Avenir Next LT Pro"/>
          <a:cs typeface="Avenir Next LT Pro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1"/>
    <p:restoredTop sz="74795"/>
  </p:normalViewPr>
  <p:slideViewPr>
    <p:cSldViewPr snapToGrid="0">
      <p:cViewPr varScale="1">
        <p:scale>
          <a:sx n="89" d="100"/>
          <a:sy n="89" d="100"/>
        </p:scale>
        <p:origin x="2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 Petersohn" userId="c0c4e980af5abbc4" providerId="Windows Live" clId="Web-{0AB51DFE-98DE-4690-8E71-28DE255E04D8}"/>
    <pc:docChg chg="addSld modSld">
      <pc:chgData name="Julian Petersohn" userId="c0c4e980af5abbc4" providerId="Windows Live" clId="Web-{0AB51DFE-98DE-4690-8E71-28DE255E04D8}" dt="2024-09-05T15:43:26.543" v="52" actId="20577"/>
      <pc:docMkLst>
        <pc:docMk/>
      </pc:docMkLst>
      <pc:sldChg chg="addSp modSp new">
        <pc:chgData name="Julian Petersohn" userId="c0c4e980af5abbc4" providerId="Windows Live" clId="Web-{0AB51DFE-98DE-4690-8E71-28DE255E04D8}" dt="2024-09-05T15:43:26.543" v="52" actId="20577"/>
        <pc:sldMkLst>
          <pc:docMk/>
          <pc:sldMk cId="1085722690" sldId="284"/>
        </pc:sldMkLst>
        <pc:spChg chg="mod">
          <ac:chgData name="Julian Petersohn" userId="c0c4e980af5abbc4" providerId="Windows Live" clId="Web-{0AB51DFE-98DE-4690-8E71-28DE255E04D8}" dt="2024-09-05T15:41:40.555" v="14" actId="20577"/>
          <ac:spMkLst>
            <pc:docMk/>
            <pc:sldMk cId="1085722690" sldId="284"/>
            <ac:spMk id="2" creationId="{84230723-D309-4DDC-90C0-1BDF6D699425}"/>
          </ac:spMkLst>
        </pc:spChg>
        <pc:spChg chg="mod">
          <ac:chgData name="Julian Petersohn" userId="c0c4e980af5abbc4" providerId="Windows Live" clId="Web-{0AB51DFE-98DE-4690-8E71-28DE255E04D8}" dt="2024-09-05T15:43:26.543" v="52" actId="20577"/>
          <ac:spMkLst>
            <pc:docMk/>
            <pc:sldMk cId="1085722690" sldId="284"/>
            <ac:spMk id="3" creationId="{6BB22FE1-8E0C-582C-BD16-C81A1EF1A331}"/>
          </ac:spMkLst>
        </pc:spChg>
        <pc:picChg chg="add mod">
          <ac:chgData name="Julian Petersohn" userId="c0c4e980af5abbc4" providerId="Windows Live" clId="Web-{0AB51DFE-98DE-4690-8E71-28DE255E04D8}" dt="2024-09-05T15:42:46.417" v="18" actId="1076"/>
          <ac:picMkLst>
            <pc:docMk/>
            <pc:sldMk cId="1085722690" sldId="284"/>
            <ac:picMk id="4" creationId="{CB86175E-4AEF-C901-EAED-0F77619F33F9}"/>
          </ac:picMkLst>
        </pc:picChg>
      </pc:sldChg>
    </pc:docChg>
  </pc:docChgLst>
  <pc:docChgLst>
    <pc:chgData name="Waseem Ajrab" userId="6faad107b2ed0d0e" providerId="LiveId" clId="{6A216018-D492-7E44-A492-E1F82B998281}"/>
    <pc:docChg chg="undo custSel addSld delSld modSld sldOrd">
      <pc:chgData name="Waseem Ajrab" userId="6faad107b2ed0d0e" providerId="LiveId" clId="{6A216018-D492-7E44-A492-E1F82B998281}" dt="2024-09-04T14:21:25.142" v="132" actId="729"/>
      <pc:docMkLst>
        <pc:docMk/>
      </pc:docMkLst>
      <pc:sldChg chg="modSp mod">
        <pc:chgData name="Waseem Ajrab" userId="6faad107b2ed0d0e" providerId="LiveId" clId="{6A216018-D492-7E44-A492-E1F82B998281}" dt="2024-09-04T14:10:21.726" v="130" actId="1076"/>
        <pc:sldMkLst>
          <pc:docMk/>
          <pc:sldMk cId="0" sldId="261"/>
        </pc:sldMkLst>
        <pc:spChg chg="mod">
          <ac:chgData name="Waseem Ajrab" userId="6faad107b2ed0d0e" providerId="LiveId" clId="{6A216018-D492-7E44-A492-E1F82B998281}" dt="2024-09-04T14:09:05.924" v="100" actId="1076"/>
          <ac:spMkLst>
            <pc:docMk/>
            <pc:sldMk cId="0" sldId="261"/>
            <ac:spMk id="188" creationId="{00000000-0000-0000-0000-000000000000}"/>
          </ac:spMkLst>
        </pc:spChg>
        <pc:spChg chg="mod">
          <ac:chgData name="Waseem Ajrab" userId="6faad107b2ed0d0e" providerId="LiveId" clId="{6A216018-D492-7E44-A492-E1F82B998281}" dt="2024-09-04T14:08:37.704" v="99" actId="1076"/>
          <ac:spMkLst>
            <pc:docMk/>
            <pc:sldMk cId="0" sldId="261"/>
            <ac:spMk id="189" creationId="{00000000-0000-0000-0000-000000000000}"/>
          </ac:spMkLst>
        </pc:spChg>
        <pc:spChg chg="mod">
          <ac:chgData name="Waseem Ajrab" userId="6faad107b2ed0d0e" providerId="LiveId" clId="{6A216018-D492-7E44-A492-E1F82B998281}" dt="2024-09-04T14:09:59.744" v="127" actId="1076"/>
          <ac:spMkLst>
            <pc:docMk/>
            <pc:sldMk cId="0" sldId="261"/>
            <ac:spMk id="190" creationId="{00000000-0000-0000-0000-000000000000}"/>
          </ac:spMkLst>
        </pc:spChg>
        <pc:picChg chg="mod">
          <ac:chgData name="Waseem Ajrab" userId="6faad107b2ed0d0e" providerId="LiveId" clId="{6A216018-D492-7E44-A492-E1F82B998281}" dt="2024-09-04T14:10:18.407" v="129" actId="1076"/>
          <ac:picMkLst>
            <pc:docMk/>
            <pc:sldMk cId="0" sldId="261"/>
            <ac:picMk id="9" creationId="{9C851D5B-016C-1C26-96D7-D1DF6B4757CA}"/>
          </ac:picMkLst>
        </pc:picChg>
        <pc:picChg chg="mod">
          <ac:chgData name="Waseem Ajrab" userId="6faad107b2ed0d0e" providerId="LiveId" clId="{6A216018-D492-7E44-A492-E1F82B998281}" dt="2024-09-04T14:10:21.726" v="130" actId="1076"/>
          <ac:picMkLst>
            <pc:docMk/>
            <pc:sldMk cId="0" sldId="261"/>
            <ac:picMk id="10" creationId="{07340247-E0CA-0859-FFA7-261808CB7CFC}"/>
          </ac:picMkLst>
        </pc:picChg>
        <pc:picChg chg="mod">
          <ac:chgData name="Waseem Ajrab" userId="6faad107b2ed0d0e" providerId="LiveId" clId="{6A216018-D492-7E44-A492-E1F82B998281}" dt="2024-09-04T14:10:01.845" v="128" actId="1076"/>
          <ac:picMkLst>
            <pc:docMk/>
            <pc:sldMk cId="0" sldId="261"/>
            <ac:picMk id="191" creationId="{00000000-0000-0000-0000-000000000000}"/>
          </ac:picMkLst>
        </pc:picChg>
      </pc:sldChg>
      <pc:sldChg chg="modSp mod">
        <pc:chgData name="Waseem Ajrab" userId="6faad107b2ed0d0e" providerId="LiveId" clId="{6A216018-D492-7E44-A492-E1F82B998281}" dt="2024-09-04T14:10:32.625" v="131" actId="1076"/>
        <pc:sldMkLst>
          <pc:docMk/>
          <pc:sldMk cId="2716514570" sldId="271"/>
        </pc:sldMkLst>
        <pc:picChg chg="mod">
          <ac:chgData name="Waseem Ajrab" userId="6faad107b2ed0d0e" providerId="LiveId" clId="{6A216018-D492-7E44-A492-E1F82B998281}" dt="2024-09-04T14:10:32.625" v="131" actId="1076"/>
          <ac:picMkLst>
            <pc:docMk/>
            <pc:sldMk cId="2716514570" sldId="271"/>
            <ac:picMk id="13" creationId="{D8F244F7-3B15-8DF9-7502-DF972E97E063}"/>
          </ac:picMkLst>
        </pc:picChg>
      </pc:sldChg>
      <pc:sldChg chg="addSp delSp modSp add mod ord">
        <pc:chgData name="Waseem Ajrab" userId="6faad107b2ed0d0e" providerId="LiveId" clId="{6A216018-D492-7E44-A492-E1F82B998281}" dt="2024-09-04T14:02:09.172" v="44" actId="20578"/>
        <pc:sldMkLst>
          <pc:docMk/>
          <pc:sldMk cId="2434522310" sldId="282"/>
        </pc:sldMkLst>
        <pc:spChg chg="add del mod">
          <ac:chgData name="Waseem Ajrab" userId="6faad107b2ed0d0e" providerId="LiveId" clId="{6A216018-D492-7E44-A492-E1F82B998281}" dt="2024-09-04T13:51:11.203" v="7" actId="478"/>
          <ac:spMkLst>
            <pc:docMk/>
            <pc:sldMk cId="2434522310" sldId="282"/>
            <ac:spMk id="3" creationId="{EFFA2E9D-2764-4BD1-A035-A980D681A1D1}"/>
          </ac:spMkLst>
        </pc:spChg>
        <pc:spChg chg="mod">
          <ac:chgData name="Waseem Ajrab" userId="6faad107b2ed0d0e" providerId="LiveId" clId="{6A216018-D492-7E44-A492-E1F82B998281}" dt="2024-09-04T13:53:14.547" v="39" actId="20577"/>
          <ac:spMkLst>
            <pc:docMk/>
            <pc:sldMk cId="2434522310" sldId="282"/>
            <ac:spMk id="163" creationId="{00000000-0000-0000-0000-000000000000}"/>
          </ac:spMkLst>
        </pc:spChg>
        <pc:spChg chg="del">
          <ac:chgData name="Waseem Ajrab" userId="6faad107b2ed0d0e" providerId="LiveId" clId="{6A216018-D492-7E44-A492-E1F82B998281}" dt="2024-09-04T13:51:02.771" v="4" actId="478"/>
          <ac:spMkLst>
            <pc:docMk/>
            <pc:sldMk cId="2434522310" sldId="282"/>
            <ac:spMk id="164" creationId="{00000000-0000-0000-0000-000000000000}"/>
          </ac:spMkLst>
        </pc:spChg>
        <pc:spChg chg="mod">
          <ac:chgData name="Waseem Ajrab" userId="6faad107b2ed0d0e" providerId="LiveId" clId="{6A216018-D492-7E44-A492-E1F82B998281}" dt="2024-09-04T14:01:48.570" v="43" actId="207"/>
          <ac:spMkLst>
            <pc:docMk/>
            <pc:sldMk cId="2434522310" sldId="282"/>
            <ac:spMk id="165" creationId="{00000000-0000-0000-0000-000000000000}"/>
          </ac:spMkLst>
        </pc:spChg>
        <pc:spChg chg="mod">
          <ac:chgData name="Waseem Ajrab" userId="6faad107b2ed0d0e" providerId="LiveId" clId="{6A216018-D492-7E44-A492-E1F82B998281}" dt="2024-09-04T14:01:38.774" v="42" actId="14826"/>
          <ac:spMkLst>
            <pc:docMk/>
            <pc:sldMk cId="2434522310" sldId="282"/>
            <ac:spMk id="166" creationId="{00000000-0000-0000-0000-000000000000}"/>
          </ac:spMkLst>
        </pc:spChg>
        <pc:graphicFrameChg chg="add mod">
          <ac:chgData name="Waseem Ajrab" userId="6faad107b2ed0d0e" providerId="LiveId" clId="{6A216018-D492-7E44-A492-E1F82B998281}" dt="2024-09-04T13:53:05.052" v="21" actId="207"/>
          <ac:graphicFrameMkLst>
            <pc:docMk/>
            <pc:sldMk cId="2434522310" sldId="282"/>
            <ac:graphicFrameMk id="4" creationId="{63F4F0EC-6613-291B-E2AB-86E5CA629267}"/>
          </ac:graphicFrameMkLst>
        </pc:graphicFrameChg>
      </pc:sldChg>
      <pc:sldChg chg="delSp modSp add mod modShow">
        <pc:chgData name="Waseem Ajrab" userId="6faad107b2ed0d0e" providerId="LiveId" clId="{6A216018-D492-7E44-A492-E1F82B998281}" dt="2024-09-04T14:21:25.142" v="132" actId="729"/>
        <pc:sldMkLst>
          <pc:docMk/>
          <pc:sldMk cId="62230587" sldId="283"/>
        </pc:sldMkLst>
        <pc:spChg chg="mod">
          <ac:chgData name="Waseem Ajrab" userId="6faad107b2ed0d0e" providerId="LiveId" clId="{6A216018-D492-7E44-A492-E1F82B998281}" dt="2024-09-04T14:03:29.301" v="94" actId="20577"/>
          <ac:spMkLst>
            <pc:docMk/>
            <pc:sldMk cId="62230587" sldId="283"/>
            <ac:spMk id="163" creationId="{00000000-0000-0000-0000-000000000000}"/>
          </ac:spMkLst>
        </pc:spChg>
        <pc:spChg chg="mod">
          <ac:chgData name="Waseem Ajrab" userId="6faad107b2ed0d0e" providerId="LiveId" clId="{6A216018-D492-7E44-A492-E1F82B998281}" dt="2024-09-04T14:04:05.818" v="95" actId="14826"/>
          <ac:spMkLst>
            <pc:docMk/>
            <pc:sldMk cId="62230587" sldId="283"/>
            <ac:spMk id="166" creationId="{00000000-0000-0000-0000-000000000000}"/>
          </ac:spMkLst>
        </pc:spChg>
        <pc:graphicFrameChg chg="del">
          <ac:chgData name="Waseem Ajrab" userId="6faad107b2ed0d0e" providerId="LiveId" clId="{6A216018-D492-7E44-A492-E1F82B998281}" dt="2024-09-04T14:04:10.679" v="96" actId="478"/>
          <ac:graphicFrameMkLst>
            <pc:docMk/>
            <pc:sldMk cId="62230587" sldId="283"/>
            <ac:graphicFrameMk id="4" creationId="{63F4F0EC-6613-291B-E2AB-86E5CA629267}"/>
          </ac:graphicFrameMkLst>
        </pc:graphicFrameChg>
      </pc:sldChg>
      <pc:sldChg chg="addSp delSp add del setBg delDesignElem modNotes">
        <pc:chgData name="Waseem Ajrab" userId="6faad107b2ed0d0e" providerId="LiveId" clId="{6A216018-D492-7E44-A492-E1F82B998281}" dt="2024-09-04T13:50:27.410" v="2"/>
        <pc:sldMkLst>
          <pc:docMk/>
          <pc:sldMk cId="2829414951" sldId="465"/>
        </pc:sldMkLst>
        <pc:spChg chg="add del">
          <ac:chgData name="Waseem Ajrab" userId="6faad107b2ed0d0e" providerId="LiveId" clId="{6A216018-D492-7E44-A492-E1F82B998281}" dt="2024-09-04T13:50:27.410" v="2"/>
          <ac:spMkLst>
            <pc:docMk/>
            <pc:sldMk cId="2829414951" sldId="465"/>
            <ac:spMk id="20" creationId="{BACC6370-2D7E-4714-9D71-7542949D7D5D}"/>
          </ac:spMkLst>
        </pc:spChg>
        <pc:spChg chg="add del">
          <ac:chgData name="Waseem Ajrab" userId="6faad107b2ed0d0e" providerId="LiveId" clId="{6A216018-D492-7E44-A492-E1F82B998281}" dt="2024-09-04T13:50:27.410" v="2"/>
          <ac:spMkLst>
            <pc:docMk/>
            <pc:sldMk cId="2829414951" sldId="465"/>
            <ac:spMk id="21" creationId="{F68B3F68-107C-434F-AA38-110D5EA91B85}"/>
          </ac:spMkLst>
        </pc:spChg>
        <pc:spChg chg="add del">
          <ac:chgData name="Waseem Ajrab" userId="6faad107b2ed0d0e" providerId="LiveId" clId="{6A216018-D492-7E44-A492-E1F82B998281}" dt="2024-09-04T13:50:27.410" v="2"/>
          <ac:spMkLst>
            <pc:docMk/>
            <pc:sldMk cId="2829414951" sldId="465"/>
            <ac:spMk id="22" creationId="{AAD0DBB9-1A4B-4391-81D4-CB19F9AB918A}"/>
          </ac:spMkLst>
        </pc:spChg>
        <pc:spChg chg="add del">
          <ac:chgData name="Waseem Ajrab" userId="6faad107b2ed0d0e" providerId="LiveId" clId="{6A216018-D492-7E44-A492-E1F82B998281}" dt="2024-09-04T13:50:27.410" v="2"/>
          <ac:spMkLst>
            <pc:docMk/>
            <pc:sldMk cId="2829414951" sldId="465"/>
            <ac:spMk id="23" creationId="{063BBA22-50EA-4C4D-BE05-F1CE4E63AA56}"/>
          </ac:spMkLst>
        </pc:spChg>
      </pc:sldChg>
    </pc:docChg>
  </pc:docChgLst>
  <pc:docChgLst>
    <pc:chgData name="Guest User" providerId="Windows Live" clId="Web-{C85A9989-2031-4E6E-823C-4584F4DAEC3C}"/>
    <pc:docChg chg="addSld modSld">
      <pc:chgData name="Guest User" userId="" providerId="Windows Live" clId="Web-{C85A9989-2031-4E6E-823C-4584F4DAEC3C}" dt="2024-09-04T12:18:07.575" v="124" actId="1076"/>
      <pc:docMkLst>
        <pc:docMk/>
      </pc:docMkLst>
      <pc:sldChg chg="addSp delSp modSp mod modShow">
        <pc:chgData name="Guest User" userId="" providerId="Windows Live" clId="Web-{C85A9989-2031-4E6E-823C-4584F4DAEC3C}" dt="2024-09-04T12:16:52.728" v="105"/>
        <pc:sldMkLst>
          <pc:docMk/>
          <pc:sldMk cId="0" sldId="256"/>
        </pc:sldMkLst>
        <pc:spChg chg="mod">
          <ac:chgData name="Guest User" userId="" providerId="Windows Live" clId="Web-{C85A9989-2031-4E6E-823C-4584F4DAEC3C}" dt="2024-09-04T12:16:27.884" v="100"/>
          <ac:spMkLst>
            <pc:docMk/>
            <pc:sldMk cId="0" sldId="256"/>
            <ac:spMk id="2" creationId="{5883EA53-469C-BDA0-6C29-19A36708F5E7}"/>
          </ac:spMkLst>
        </pc:spChg>
        <pc:spChg chg="add del mod">
          <ac:chgData name="Guest User" userId="" providerId="Windows Live" clId="Web-{C85A9989-2031-4E6E-823C-4584F4DAEC3C}" dt="2024-09-04T12:16:21.977" v="98"/>
          <ac:spMkLst>
            <pc:docMk/>
            <pc:sldMk cId="0" sldId="256"/>
            <ac:spMk id="4" creationId="{287731FE-C19D-3F12-43DF-8EDFE79E941B}"/>
          </ac:spMkLst>
        </pc:spChg>
        <pc:picChg chg="add del mod">
          <ac:chgData name="Guest User" userId="" providerId="Windows Live" clId="Web-{C85A9989-2031-4E6E-823C-4584F4DAEC3C}" dt="2024-09-04T12:16:38.368" v="103"/>
          <ac:picMkLst>
            <pc:docMk/>
            <pc:sldMk cId="0" sldId="256"/>
            <ac:picMk id="5" creationId="{4B37655B-FBAC-32E2-B5B4-FA0828DD8331}"/>
          </ac:picMkLst>
        </pc:picChg>
        <pc:picChg chg="add del">
          <ac:chgData name="Guest User" userId="" providerId="Windows Live" clId="Web-{C85A9989-2031-4E6E-823C-4584F4DAEC3C}" dt="2024-09-04T12:16:22.899" v="99"/>
          <ac:picMkLst>
            <pc:docMk/>
            <pc:sldMk cId="0" sldId="256"/>
            <ac:picMk id="115" creationId="{00000000-0000-0000-0000-000000000000}"/>
          </ac:picMkLst>
        </pc:picChg>
      </pc:sldChg>
      <pc:sldChg chg="addSp delSp modSp">
        <pc:chgData name="Guest User" userId="" providerId="Windows Live" clId="Web-{C85A9989-2031-4E6E-823C-4584F4DAEC3C}" dt="2024-09-04T12:13:58.659" v="78" actId="1076"/>
        <pc:sldMkLst>
          <pc:docMk/>
          <pc:sldMk cId="0" sldId="261"/>
        </pc:sldMkLst>
        <pc:spChg chg="mod">
          <ac:chgData name="Guest User" userId="" providerId="Windows Live" clId="Web-{C85A9989-2031-4E6E-823C-4584F4DAEC3C}" dt="2024-09-04T12:13:33.643" v="73"/>
          <ac:spMkLst>
            <pc:docMk/>
            <pc:sldMk cId="0" sldId="261"/>
            <ac:spMk id="188" creationId="{00000000-0000-0000-0000-000000000000}"/>
          </ac:spMkLst>
        </pc:spChg>
        <pc:spChg chg="mod">
          <ac:chgData name="Guest User" userId="" providerId="Windows Live" clId="Web-{C85A9989-2031-4E6E-823C-4584F4DAEC3C}" dt="2024-09-04T12:13:30.330" v="72"/>
          <ac:spMkLst>
            <pc:docMk/>
            <pc:sldMk cId="0" sldId="261"/>
            <ac:spMk id="189" creationId="{00000000-0000-0000-0000-000000000000}"/>
          </ac:spMkLst>
        </pc:spChg>
        <pc:picChg chg="add mod">
          <ac:chgData name="Guest User" userId="" providerId="Windows Live" clId="Web-{C85A9989-2031-4E6E-823C-4584F4DAEC3C}" dt="2024-09-04T12:10:52.543" v="55" actId="14100"/>
          <ac:picMkLst>
            <pc:docMk/>
            <pc:sldMk cId="0" sldId="261"/>
            <ac:picMk id="2" creationId="{9983EF3C-A581-72EA-BC24-CF6B3979C1F7}"/>
          </ac:picMkLst>
        </pc:picChg>
        <pc:picChg chg="del">
          <ac:chgData name="Guest User" userId="" providerId="Windows Live" clId="Web-{C85A9989-2031-4E6E-823C-4584F4DAEC3C}" dt="2024-09-04T12:10:46.528" v="54"/>
          <ac:picMkLst>
            <pc:docMk/>
            <pc:sldMk cId="0" sldId="261"/>
            <ac:picMk id="6" creationId="{494BC075-EBD2-034E-7567-C60269AF3B56}"/>
          </ac:picMkLst>
        </pc:picChg>
        <pc:picChg chg="del">
          <ac:chgData name="Guest User" userId="" providerId="Windows Live" clId="Web-{C85A9989-2031-4E6E-823C-4584F4DAEC3C}" dt="2024-09-04T12:11:00.278" v="57"/>
          <ac:picMkLst>
            <pc:docMk/>
            <pc:sldMk cId="0" sldId="261"/>
            <ac:picMk id="7" creationId="{39CE5494-556D-AF99-8DE6-1E97EFA7A55E}"/>
          </ac:picMkLst>
        </pc:picChg>
        <pc:picChg chg="del">
          <ac:chgData name="Guest User" userId="" providerId="Windows Live" clId="Web-{C85A9989-2031-4E6E-823C-4584F4DAEC3C}" dt="2024-09-04T12:10:58.465" v="56"/>
          <ac:picMkLst>
            <pc:docMk/>
            <pc:sldMk cId="0" sldId="261"/>
            <ac:picMk id="8" creationId="{C9D3D893-FFC7-578A-3CFA-E7FF663A9205}"/>
          </ac:picMkLst>
        </pc:picChg>
        <pc:picChg chg="add mod">
          <ac:chgData name="Guest User" userId="" providerId="Windows Live" clId="Web-{C85A9989-2031-4E6E-823C-4584F4DAEC3C}" dt="2024-09-04T12:13:22.611" v="71" actId="14100"/>
          <ac:picMkLst>
            <pc:docMk/>
            <pc:sldMk cId="0" sldId="261"/>
            <ac:picMk id="9" creationId="{9C851D5B-016C-1C26-96D7-D1DF6B4757CA}"/>
          </ac:picMkLst>
        </pc:picChg>
        <pc:picChg chg="add mod">
          <ac:chgData name="Guest User" userId="" providerId="Windows Live" clId="Web-{C85A9989-2031-4E6E-823C-4584F4DAEC3C}" dt="2024-09-04T12:13:58.659" v="78" actId="1076"/>
          <ac:picMkLst>
            <pc:docMk/>
            <pc:sldMk cId="0" sldId="261"/>
            <ac:picMk id="10" creationId="{07340247-E0CA-0859-FFA7-261808CB7CFC}"/>
          </ac:picMkLst>
        </pc:picChg>
      </pc:sldChg>
      <pc:sldChg chg="addSp delSp modSp">
        <pc:chgData name="Guest User" userId="" providerId="Windows Live" clId="Web-{C85A9989-2031-4E6E-823C-4584F4DAEC3C}" dt="2024-09-04T12:15:18.616" v="93" actId="1076"/>
        <pc:sldMkLst>
          <pc:docMk/>
          <pc:sldMk cId="2716514570" sldId="271"/>
        </pc:sldMkLst>
        <pc:spChg chg="add del mod">
          <ac:chgData name="Guest User" userId="" providerId="Windows Live" clId="Web-{C85A9989-2031-4E6E-823C-4584F4DAEC3C}" dt="2024-09-04T12:14:16.770" v="83"/>
          <ac:spMkLst>
            <pc:docMk/>
            <pc:sldMk cId="2716514570" sldId="271"/>
            <ac:spMk id="2" creationId="{D9DB0709-7439-F3E5-7E3B-6AEBB94A292F}"/>
          </ac:spMkLst>
        </pc:spChg>
        <pc:spChg chg="mod">
          <ac:chgData name="Guest User" userId="" providerId="Windows Live" clId="Web-{C85A9989-2031-4E6E-823C-4584F4DAEC3C}" dt="2024-09-04T12:11:33.326" v="67" actId="20577"/>
          <ac:spMkLst>
            <pc:docMk/>
            <pc:sldMk cId="2716514570" sldId="271"/>
            <ac:spMk id="9" creationId="{5939368F-DBD7-7736-ECCE-E0B9E04D5611}"/>
          </ac:spMkLst>
        </pc:spChg>
        <pc:spChg chg="mod">
          <ac:chgData name="Guest User" userId="" providerId="Windows Live" clId="Web-{C85A9989-2031-4E6E-823C-4584F4DAEC3C}" dt="2024-09-04T12:11:25.123" v="64" actId="20577"/>
          <ac:spMkLst>
            <pc:docMk/>
            <pc:sldMk cId="2716514570" sldId="271"/>
            <ac:spMk id="10" creationId="{F7FB4F4A-2522-5D52-961E-344A9D437737}"/>
          </ac:spMkLst>
        </pc:spChg>
        <pc:spChg chg="mod">
          <ac:chgData name="Guest User" userId="" providerId="Windows Live" clId="Web-{C85A9989-2031-4E6E-823C-4584F4DAEC3C}" dt="2024-09-04T12:14:25.489" v="84"/>
          <ac:spMkLst>
            <pc:docMk/>
            <pc:sldMk cId="2716514570" sldId="271"/>
            <ac:spMk id="188" creationId="{D8D970FF-29C1-CD68-355E-8F60D773063D}"/>
          </ac:spMkLst>
        </pc:spChg>
        <pc:spChg chg="mod">
          <ac:chgData name="Guest User" userId="" providerId="Windows Live" clId="Web-{C85A9989-2031-4E6E-823C-4584F4DAEC3C}" dt="2024-09-04T12:11:27.498" v="65" actId="20577"/>
          <ac:spMkLst>
            <pc:docMk/>
            <pc:sldMk cId="2716514570" sldId="271"/>
            <ac:spMk id="190" creationId="{760C039A-774C-9294-548D-F13177E7D768}"/>
          </ac:spMkLst>
        </pc:spChg>
        <pc:picChg chg="add mod ord">
          <ac:chgData name="Guest User" userId="" providerId="Windows Live" clId="Web-{C85A9989-2031-4E6E-823C-4584F4DAEC3C}" dt="2024-09-04T12:15:18.616" v="93" actId="1076"/>
          <ac:picMkLst>
            <pc:docMk/>
            <pc:sldMk cId="2716514570" sldId="271"/>
            <ac:picMk id="6" creationId="{E819C6CE-2C2C-AAEE-C71A-CA1E429D5885}"/>
          </ac:picMkLst>
        </pc:picChg>
        <pc:picChg chg="del">
          <ac:chgData name="Guest User" userId="" providerId="Windows Live" clId="Web-{C85A9989-2031-4E6E-823C-4584F4DAEC3C}" dt="2024-09-04T12:14:09.566" v="79"/>
          <ac:picMkLst>
            <pc:docMk/>
            <pc:sldMk cId="2716514570" sldId="271"/>
            <ac:picMk id="12" creationId="{BAB18D7A-54E8-2B92-0878-7335497B3FB6}"/>
          </ac:picMkLst>
        </pc:picChg>
        <pc:picChg chg="mod">
          <ac:chgData name="Guest User" userId="" providerId="Windows Live" clId="Web-{C85A9989-2031-4E6E-823C-4584F4DAEC3C}" dt="2024-09-04T12:15:14.443" v="92" actId="1076"/>
          <ac:picMkLst>
            <pc:docMk/>
            <pc:sldMk cId="2716514570" sldId="271"/>
            <ac:picMk id="13" creationId="{D8F244F7-3B15-8DF9-7502-DF972E97E063}"/>
          </ac:picMkLst>
        </pc:picChg>
      </pc:sldChg>
      <pc:sldChg chg="modSp">
        <pc:chgData name="Guest User" userId="" providerId="Windows Live" clId="Web-{C85A9989-2031-4E6E-823C-4584F4DAEC3C}" dt="2024-09-04T10:48:57.208" v="35" actId="20577"/>
        <pc:sldMkLst>
          <pc:docMk/>
          <pc:sldMk cId="4179550480" sldId="275"/>
        </pc:sldMkLst>
        <pc:spChg chg="mod">
          <ac:chgData name="Guest User" userId="" providerId="Windows Live" clId="Web-{C85A9989-2031-4E6E-823C-4584F4DAEC3C}" dt="2024-09-04T10:48:57.208" v="35" actId="20577"/>
          <ac:spMkLst>
            <pc:docMk/>
            <pc:sldMk cId="4179550480" sldId="275"/>
            <ac:spMk id="11" creationId="{B7B05ACB-D085-E52E-9E5C-5CA92C43C06E}"/>
          </ac:spMkLst>
        </pc:spChg>
      </pc:sldChg>
      <pc:sldChg chg="modSp">
        <pc:chgData name="Guest User" userId="" providerId="Windows Live" clId="Web-{C85A9989-2031-4E6E-823C-4584F4DAEC3C}" dt="2024-09-04T10:49:27.147" v="49" actId="20577"/>
        <pc:sldMkLst>
          <pc:docMk/>
          <pc:sldMk cId="2041034520" sldId="276"/>
        </pc:sldMkLst>
        <pc:spChg chg="mod">
          <ac:chgData name="Guest User" userId="" providerId="Windows Live" clId="Web-{C85A9989-2031-4E6E-823C-4584F4DAEC3C}" dt="2024-09-04T10:49:27.147" v="49" actId="20577"/>
          <ac:spMkLst>
            <pc:docMk/>
            <pc:sldMk cId="2041034520" sldId="276"/>
            <ac:spMk id="10" creationId="{69F6184B-150B-6B8F-04B8-DAB8D2628EDC}"/>
          </ac:spMkLst>
        </pc:spChg>
      </pc:sldChg>
      <pc:sldChg chg="addSp delSp modSp add replId">
        <pc:chgData name="Guest User" userId="" providerId="Windows Live" clId="Web-{C85A9989-2031-4E6E-823C-4584F4DAEC3C}" dt="2024-09-04T12:18:07.575" v="124" actId="1076"/>
        <pc:sldMkLst>
          <pc:docMk/>
          <pc:sldMk cId="2702941715" sldId="281"/>
        </pc:sldMkLst>
        <pc:spChg chg="mod">
          <ac:chgData name="Guest User" userId="" providerId="Windows Live" clId="Web-{C85A9989-2031-4E6E-823C-4584F4DAEC3C}" dt="2024-09-04T12:17:30.823" v="116"/>
          <ac:spMkLst>
            <pc:docMk/>
            <pc:sldMk cId="2702941715" sldId="281"/>
            <ac:spMk id="2" creationId="{5883EA53-469C-BDA0-6C29-19A36708F5E7}"/>
          </ac:spMkLst>
        </pc:spChg>
        <pc:spChg chg="add del mod">
          <ac:chgData name="Guest User" userId="" providerId="Windows Live" clId="Web-{C85A9989-2031-4E6E-823C-4584F4DAEC3C}" dt="2024-09-04T12:17:44.668" v="118"/>
          <ac:spMkLst>
            <pc:docMk/>
            <pc:sldMk cId="2702941715" sldId="281"/>
            <ac:spMk id="5" creationId="{16FC3BED-C0C6-560A-CC32-FD4E857807D1}"/>
          </ac:spMkLst>
        </pc:spChg>
        <pc:spChg chg="add del mod">
          <ac:chgData name="Guest User" userId="" providerId="Windows Live" clId="Web-{C85A9989-2031-4E6E-823C-4584F4DAEC3C}" dt="2024-09-04T12:17:04.213" v="112"/>
          <ac:spMkLst>
            <pc:docMk/>
            <pc:sldMk cId="2702941715" sldId="281"/>
            <ac:spMk id="6" creationId="{80F3AB0F-21D7-DA5A-942B-05B3D346657A}"/>
          </ac:spMkLst>
        </pc:spChg>
        <pc:spChg chg="del mod">
          <ac:chgData name="Guest User" userId="" providerId="Windows Live" clId="Web-{C85A9989-2031-4E6E-823C-4584F4DAEC3C}" dt="2024-09-04T12:17:00.588" v="108"/>
          <ac:spMkLst>
            <pc:docMk/>
            <pc:sldMk cId="2702941715" sldId="281"/>
            <ac:spMk id="113" creationId="{00000000-0000-0000-0000-000000000000}"/>
          </ac:spMkLst>
        </pc:spChg>
        <pc:picChg chg="add mod">
          <ac:chgData name="Guest User" userId="" providerId="Windows Live" clId="Web-{C85A9989-2031-4E6E-823C-4584F4DAEC3C}" dt="2024-09-04T12:18:07.575" v="124" actId="1076"/>
          <ac:picMkLst>
            <pc:docMk/>
            <pc:sldMk cId="2702941715" sldId="281"/>
            <ac:picMk id="7" creationId="{2EAC5443-443F-2437-4851-530CFD241D68}"/>
          </ac:picMkLst>
        </pc:picChg>
        <pc:picChg chg="del">
          <ac:chgData name="Guest User" userId="" providerId="Windows Live" clId="Web-{C85A9989-2031-4E6E-823C-4584F4DAEC3C}" dt="2024-09-04T12:16:55.400" v="106"/>
          <ac:picMkLst>
            <pc:docMk/>
            <pc:sldMk cId="2702941715" sldId="281"/>
            <ac:picMk id="115" creationId="{00000000-0000-0000-0000-000000000000}"/>
          </ac:picMkLst>
        </pc:picChg>
      </pc:sldChg>
    </pc:docChg>
  </pc:docChgLst>
  <pc:docChgLst>
    <pc:chgData name="Julian Petersohn" userId="c0c4e980af5abbc4" providerId="LiveId" clId="{CE91856F-31C3-BC44-93DF-1A7B37938118}"/>
    <pc:docChg chg="modSld">
      <pc:chgData name="Julian Petersohn" userId="c0c4e980af5abbc4" providerId="LiveId" clId="{CE91856F-31C3-BC44-93DF-1A7B37938118}" dt="2024-02-26T16:43:40.024" v="65"/>
      <pc:docMkLst>
        <pc:docMk/>
      </pc:docMkLst>
      <pc:sldChg chg="addSp modSp mod modAnim modNotesTx">
        <pc:chgData name="Julian Petersohn" userId="c0c4e980af5abbc4" providerId="LiveId" clId="{CE91856F-31C3-BC44-93DF-1A7B37938118}" dt="2024-02-26T16:43:40.024" v="65"/>
        <pc:sldMkLst>
          <pc:docMk/>
          <pc:sldMk cId="3291107478" sldId="279"/>
        </pc:sldMkLst>
        <pc:spChg chg="add mod">
          <ac:chgData name="Julian Petersohn" userId="c0c4e980af5abbc4" providerId="LiveId" clId="{CE91856F-31C3-BC44-93DF-1A7B37938118}" dt="2024-02-26T16:43:01.027" v="60" actId="113"/>
          <ac:spMkLst>
            <pc:docMk/>
            <pc:sldMk cId="3291107478" sldId="279"/>
            <ac:spMk id="5" creationId="{CF92676F-16C6-F570-A704-CD57F3319283}"/>
          </ac:spMkLst>
        </pc:spChg>
        <pc:spChg chg="add mod">
          <ac:chgData name="Julian Petersohn" userId="c0c4e980af5abbc4" providerId="LiveId" clId="{CE91856F-31C3-BC44-93DF-1A7B37938118}" dt="2024-02-26T16:43:04.126" v="61" actId="113"/>
          <ac:spMkLst>
            <pc:docMk/>
            <pc:sldMk cId="3291107478" sldId="279"/>
            <ac:spMk id="7" creationId="{2C3F4629-DC17-93B2-A4B4-CA71BECDDCE0}"/>
          </ac:spMkLst>
        </pc:spChg>
        <pc:spChg chg="mod">
          <ac:chgData name="Julian Petersohn" userId="c0c4e980af5abbc4" providerId="LiveId" clId="{CE91856F-31C3-BC44-93DF-1A7B37938118}" dt="2024-02-26T16:43:06.309" v="62" actId="113"/>
          <ac:spMkLst>
            <pc:docMk/>
            <pc:sldMk cId="3291107478" sldId="279"/>
            <ac:spMk id="30" creationId="{2C91338C-C4E1-B97E-C3C7-64A29962C293}"/>
          </ac:spMkLst>
        </pc:spChg>
        <pc:spChg chg="mod">
          <ac:chgData name="Julian Petersohn" userId="c0c4e980af5abbc4" providerId="LiveId" clId="{CE91856F-31C3-BC44-93DF-1A7B37938118}" dt="2024-02-26T16:42:33.886" v="55" actId="1076"/>
          <ac:spMkLst>
            <pc:docMk/>
            <pc:sldMk cId="3291107478" sldId="279"/>
            <ac:spMk id="200" creationId="{E004DFBE-32AA-0B18-C2A5-47C470131704}"/>
          </ac:spMkLst>
        </pc:spChg>
      </pc:sldChg>
    </pc:docChg>
  </pc:docChgLst>
  <pc:docChgLst>
    <pc:chgData name="Julian Petersohn" userId="c0c4e980af5abbc4" providerId="Windows Live" clId="Web-{F91A4D0B-4259-4806-BA10-BCE7AA1D1B3D}"/>
    <pc:docChg chg="modSld">
      <pc:chgData name="Julian Petersohn" userId="c0c4e980af5abbc4" providerId="Windows Live" clId="Web-{F91A4D0B-4259-4806-BA10-BCE7AA1D1B3D}" dt="2024-02-26T16:35:19.660" v="34" actId="14100"/>
      <pc:docMkLst>
        <pc:docMk/>
      </pc:docMkLst>
      <pc:sldChg chg="addSp modSp">
        <pc:chgData name="Julian Petersohn" userId="c0c4e980af5abbc4" providerId="Windows Live" clId="Web-{F91A4D0B-4259-4806-BA10-BCE7AA1D1B3D}" dt="2024-02-26T16:32:53.937" v="31" actId="1076"/>
        <pc:sldMkLst>
          <pc:docMk/>
          <pc:sldMk cId="3280553036" sldId="272"/>
        </pc:sldMkLst>
        <pc:spChg chg="mod">
          <ac:chgData name="Julian Petersohn" userId="c0c4e980af5abbc4" providerId="Windows Live" clId="Web-{F91A4D0B-4259-4806-BA10-BCE7AA1D1B3D}" dt="2024-02-26T16:30:58.418" v="0" actId="1076"/>
          <ac:spMkLst>
            <pc:docMk/>
            <pc:sldMk cId="3280553036" sldId="272"/>
            <ac:spMk id="6" creationId="{747B465B-2BBD-0D95-47B9-BB2424546720}"/>
          </ac:spMkLst>
        </pc:spChg>
        <pc:spChg chg="mod">
          <ac:chgData name="Julian Petersohn" userId="c0c4e980af5abbc4" providerId="Windows Live" clId="Web-{F91A4D0B-4259-4806-BA10-BCE7AA1D1B3D}" dt="2024-02-26T16:31:23.856" v="6" actId="1076"/>
          <ac:spMkLst>
            <pc:docMk/>
            <pc:sldMk cId="3280553036" sldId="272"/>
            <ac:spMk id="8" creationId="{45A1FD02-192E-5D44-1896-45AD87427CF1}"/>
          </ac:spMkLst>
        </pc:spChg>
        <pc:spChg chg="add mod">
          <ac:chgData name="Julian Petersohn" userId="c0c4e980af5abbc4" providerId="Windows Live" clId="Web-{F91A4D0B-4259-4806-BA10-BCE7AA1D1B3D}" dt="2024-02-26T16:32:49.249" v="30" actId="1076"/>
          <ac:spMkLst>
            <pc:docMk/>
            <pc:sldMk cId="3280553036" sldId="272"/>
            <ac:spMk id="10" creationId="{6CCC2AE3-6AD2-FB85-BD13-A8507BA375F9}"/>
          </ac:spMkLst>
        </pc:spChg>
        <pc:spChg chg="mod">
          <ac:chgData name="Julian Petersohn" userId="c0c4e980af5abbc4" providerId="Windows Live" clId="Web-{F91A4D0B-4259-4806-BA10-BCE7AA1D1B3D}" dt="2024-02-26T16:31:06.106" v="3" actId="1076"/>
          <ac:spMkLst>
            <pc:docMk/>
            <pc:sldMk cId="3280553036" sldId="272"/>
            <ac:spMk id="189" creationId="{6C27EB32-3CEE-70F5-5F32-F588B23E9817}"/>
          </ac:spMkLst>
        </pc:spChg>
        <pc:picChg chg="mod">
          <ac:chgData name="Julian Petersohn" userId="c0c4e980af5abbc4" providerId="Windows Live" clId="Web-{F91A4D0B-4259-4806-BA10-BCE7AA1D1B3D}" dt="2024-02-26T16:31:18.934" v="5" actId="1076"/>
          <ac:picMkLst>
            <pc:docMk/>
            <pc:sldMk cId="3280553036" sldId="272"/>
            <ac:picMk id="2" creationId="{46EF4159-0198-7033-BC6A-0E34E490BB6E}"/>
          </ac:picMkLst>
        </pc:picChg>
        <pc:picChg chg="mod">
          <ac:chgData name="Julian Petersohn" userId="c0c4e980af5abbc4" providerId="Windows Live" clId="Web-{F91A4D0B-4259-4806-BA10-BCE7AA1D1B3D}" dt="2024-02-26T16:31:47.107" v="7" actId="1076"/>
          <ac:picMkLst>
            <pc:docMk/>
            <pc:sldMk cId="3280553036" sldId="272"/>
            <ac:picMk id="7" creationId="{81CF69CF-760F-46BA-8C42-0181E35EA105}"/>
          </ac:picMkLst>
        </pc:picChg>
        <pc:picChg chg="add mod">
          <ac:chgData name="Julian Petersohn" userId="c0c4e980af5abbc4" providerId="Windows Live" clId="Web-{F91A4D0B-4259-4806-BA10-BCE7AA1D1B3D}" dt="2024-02-26T16:32:53.937" v="31" actId="1076"/>
          <ac:picMkLst>
            <pc:docMk/>
            <pc:sldMk cId="3280553036" sldId="272"/>
            <ac:picMk id="9" creationId="{52A98C9A-2BD8-721D-8688-6978D66FCEB9}"/>
          </ac:picMkLst>
        </pc:picChg>
      </pc:sldChg>
      <pc:sldChg chg="addSp modSp">
        <pc:chgData name="Julian Petersohn" userId="c0c4e980af5abbc4" providerId="Windows Live" clId="Web-{F91A4D0B-4259-4806-BA10-BCE7AA1D1B3D}" dt="2024-02-26T16:35:19.660" v="34" actId="14100"/>
        <pc:sldMkLst>
          <pc:docMk/>
          <pc:sldMk cId="3291107478" sldId="279"/>
        </pc:sldMkLst>
        <pc:spChg chg="add mod">
          <ac:chgData name="Julian Petersohn" userId="c0c4e980af5abbc4" providerId="Windows Live" clId="Web-{F91A4D0B-4259-4806-BA10-BCE7AA1D1B3D}" dt="2024-02-26T16:35:19.660" v="34" actId="14100"/>
          <ac:spMkLst>
            <pc:docMk/>
            <pc:sldMk cId="3291107478" sldId="279"/>
            <ac:spMk id="30" creationId="{2C91338C-C4E1-B97E-C3C7-64A29962C29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5A8A1-29B3-4963-9B76-3F7503B1A89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99C7DDE-C6DD-4859-93F2-2B58B2913D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ZERO TRUST</a:t>
          </a:r>
        </a:p>
      </dgm:t>
    </dgm:pt>
    <dgm:pt modelId="{4F08F71F-ED00-4C99-BDBC-AC9E906FF876}" type="parTrans" cxnId="{E2D2AC32-64F4-40DF-8219-E8271B22F8F5}">
      <dgm:prSet/>
      <dgm:spPr/>
      <dgm:t>
        <a:bodyPr/>
        <a:lstStyle/>
        <a:p>
          <a:endParaRPr lang="en-US"/>
        </a:p>
      </dgm:t>
    </dgm:pt>
    <dgm:pt modelId="{123F64DF-44E5-4831-AB78-0EBAF866F5C7}" type="sibTrans" cxnId="{E2D2AC32-64F4-40DF-8219-E8271B22F8F5}">
      <dgm:prSet/>
      <dgm:spPr/>
      <dgm:t>
        <a:bodyPr/>
        <a:lstStyle/>
        <a:p>
          <a:endParaRPr lang="en-US"/>
        </a:p>
      </dgm:t>
    </dgm:pt>
    <dgm:pt modelId="{F50DBE8E-E987-4038-9F88-FCAE8EA35C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IAM &amp; Authorization</a:t>
          </a:r>
        </a:p>
      </dgm:t>
    </dgm:pt>
    <dgm:pt modelId="{6E1B7F2B-33BA-4464-86DF-9DB37300882E}" type="parTrans" cxnId="{78BE5AA7-6026-492D-9091-DE298C23B4E9}">
      <dgm:prSet/>
      <dgm:spPr/>
      <dgm:t>
        <a:bodyPr/>
        <a:lstStyle/>
        <a:p>
          <a:endParaRPr lang="en-US"/>
        </a:p>
      </dgm:t>
    </dgm:pt>
    <dgm:pt modelId="{2C2EA89F-2D43-4286-A754-4A7675448B7E}" type="sibTrans" cxnId="{78BE5AA7-6026-492D-9091-DE298C23B4E9}">
      <dgm:prSet/>
      <dgm:spPr/>
      <dgm:t>
        <a:bodyPr/>
        <a:lstStyle/>
        <a:p>
          <a:endParaRPr lang="en-US"/>
        </a:p>
      </dgm:t>
    </dgm:pt>
    <dgm:pt modelId="{1F9E7469-F849-4340-91CD-526420259AC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Enforcing controls only on Production</a:t>
          </a:r>
        </a:p>
      </dgm:t>
    </dgm:pt>
    <dgm:pt modelId="{93A4F5F6-F480-421B-B728-0D2F6287A90E}" type="parTrans" cxnId="{E7229B30-2AE5-4B66-AFA5-92D12C4E02A7}">
      <dgm:prSet/>
      <dgm:spPr/>
      <dgm:t>
        <a:bodyPr/>
        <a:lstStyle/>
        <a:p>
          <a:endParaRPr lang="en-US"/>
        </a:p>
      </dgm:t>
    </dgm:pt>
    <dgm:pt modelId="{751A495C-6CA3-4101-B2B2-4A46A04CC14F}" type="sibTrans" cxnId="{E7229B30-2AE5-4B66-AFA5-92D12C4E02A7}">
      <dgm:prSet/>
      <dgm:spPr/>
      <dgm:t>
        <a:bodyPr/>
        <a:lstStyle/>
        <a:p>
          <a:endParaRPr lang="en-US"/>
        </a:p>
      </dgm:t>
    </dgm:pt>
    <dgm:pt modelId="{C9A9CE00-21DD-4BA9-84D0-0074079C72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SAP basis team takes care of security</a:t>
          </a:r>
        </a:p>
      </dgm:t>
    </dgm:pt>
    <dgm:pt modelId="{77A2B2C4-9652-43C0-8511-8B9ECB021E4B}" type="parTrans" cxnId="{F72C5640-0342-4FBC-A5EB-0B1140472624}">
      <dgm:prSet/>
      <dgm:spPr/>
      <dgm:t>
        <a:bodyPr/>
        <a:lstStyle/>
        <a:p>
          <a:endParaRPr lang="en-US"/>
        </a:p>
      </dgm:t>
    </dgm:pt>
    <dgm:pt modelId="{E55F6FD2-37CC-450C-9104-03ACCAF8D51B}" type="sibTrans" cxnId="{F72C5640-0342-4FBC-A5EB-0B1140472624}">
      <dgm:prSet/>
      <dgm:spPr/>
      <dgm:t>
        <a:bodyPr/>
        <a:lstStyle/>
        <a:p>
          <a:endParaRPr lang="en-US"/>
        </a:p>
      </dgm:t>
    </dgm:pt>
    <dgm:pt modelId="{B8775748-0C0B-42A3-BF75-8A97F3106E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SAP systems are isolated and not published</a:t>
          </a:r>
        </a:p>
      </dgm:t>
    </dgm:pt>
    <dgm:pt modelId="{6C2AAE4D-F381-4EA6-B35D-BBB50531ED92}" type="parTrans" cxnId="{0AD282E2-868A-4209-9B5E-4BB821FCD4F7}">
      <dgm:prSet/>
      <dgm:spPr/>
      <dgm:t>
        <a:bodyPr/>
        <a:lstStyle/>
        <a:p>
          <a:endParaRPr lang="en-US"/>
        </a:p>
      </dgm:t>
    </dgm:pt>
    <dgm:pt modelId="{E7269B8D-09DA-4111-922C-E055CC1A7AA7}" type="sibTrans" cxnId="{0AD282E2-868A-4209-9B5E-4BB821FCD4F7}">
      <dgm:prSet/>
      <dgm:spPr/>
      <dgm:t>
        <a:bodyPr/>
        <a:lstStyle/>
        <a:p>
          <a:endParaRPr lang="en-US"/>
        </a:p>
      </dgm:t>
    </dgm:pt>
    <dgm:pt modelId="{46283FC2-0EEE-8243-A94E-F59369D085A6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 dirty="0"/>
            <a:t>German MADE = SECURE BY default</a:t>
          </a:r>
        </a:p>
      </dgm:t>
    </dgm:pt>
    <dgm:pt modelId="{72431B90-B924-B740-948B-EDF3AAD2FCCA}" type="parTrans" cxnId="{36F1E620-E71E-5E45-A8DA-9D3F126DD41F}">
      <dgm:prSet/>
      <dgm:spPr/>
      <dgm:t>
        <a:bodyPr/>
        <a:lstStyle/>
        <a:p>
          <a:endParaRPr lang="en-GB"/>
        </a:p>
      </dgm:t>
    </dgm:pt>
    <dgm:pt modelId="{24319095-EF75-DF46-827A-85BF1E164C0C}" type="sibTrans" cxnId="{36F1E620-E71E-5E45-A8DA-9D3F126DD41F}">
      <dgm:prSet/>
      <dgm:spPr/>
      <dgm:t>
        <a:bodyPr/>
        <a:lstStyle/>
        <a:p>
          <a:endParaRPr lang="en-GB"/>
        </a:p>
      </dgm:t>
    </dgm:pt>
    <dgm:pt modelId="{2BF9E811-3FB5-4802-8CF2-23CE0B834BB1}" type="pres">
      <dgm:prSet presAssocID="{52F5A8A1-29B3-4963-9B76-3F7503B1A898}" presName="root" presStyleCnt="0">
        <dgm:presLayoutVars>
          <dgm:dir/>
          <dgm:resizeHandles val="exact"/>
        </dgm:presLayoutVars>
      </dgm:prSet>
      <dgm:spPr/>
    </dgm:pt>
    <dgm:pt modelId="{E49DE7AA-C49C-4A74-8676-571BD5456B4C}" type="pres">
      <dgm:prSet presAssocID="{D99C7DDE-C6DD-4859-93F2-2B58B2913D36}" presName="compNode" presStyleCnt="0"/>
      <dgm:spPr/>
    </dgm:pt>
    <dgm:pt modelId="{65A78AFC-7EBC-45E9-B12B-289E2F4BD129}" type="pres">
      <dgm:prSet presAssocID="{D99C7DDE-C6DD-4859-93F2-2B58B2913D36}" presName="iconBgRect" presStyleLbl="bgShp" presStyleIdx="0" presStyleCnt="6"/>
      <dgm:spPr>
        <a:solidFill>
          <a:schemeClr val="bg2">
            <a:lumMod val="20000"/>
            <a:lumOff val="80000"/>
          </a:schemeClr>
        </a:solidFill>
      </dgm:spPr>
    </dgm:pt>
    <dgm:pt modelId="{B0E3B006-809A-425A-9464-014301E0DBAA}" type="pres">
      <dgm:prSet presAssocID="{D99C7DDE-C6DD-4859-93F2-2B58B2913D3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 with solid fill"/>
        </a:ext>
      </dgm:extLst>
    </dgm:pt>
    <dgm:pt modelId="{BEFF1163-D913-4985-B51C-31273F7ED8AB}" type="pres">
      <dgm:prSet presAssocID="{D99C7DDE-C6DD-4859-93F2-2B58B2913D36}" presName="spaceRect" presStyleCnt="0"/>
      <dgm:spPr/>
    </dgm:pt>
    <dgm:pt modelId="{6EB5593C-766A-4BCA-87F0-258CAAE1B926}" type="pres">
      <dgm:prSet presAssocID="{D99C7DDE-C6DD-4859-93F2-2B58B2913D36}" presName="textRect" presStyleLbl="revTx" presStyleIdx="0" presStyleCnt="6">
        <dgm:presLayoutVars>
          <dgm:chMax val="1"/>
          <dgm:chPref val="1"/>
        </dgm:presLayoutVars>
      </dgm:prSet>
      <dgm:spPr/>
    </dgm:pt>
    <dgm:pt modelId="{DF31EDFA-3B19-4A09-9CCE-B981F7FC6FD8}" type="pres">
      <dgm:prSet presAssocID="{123F64DF-44E5-4831-AB78-0EBAF866F5C7}" presName="sibTrans" presStyleCnt="0"/>
      <dgm:spPr/>
    </dgm:pt>
    <dgm:pt modelId="{E0887308-B376-4828-B06A-0D8DD0D74899}" type="pres">
      <dgm:prSet presAssocID="{F50DBE8E-E987-4038-9F88-FCAE8EA35CDF}" presName="compNode" presStyleCnt="0"/>
      <dgm:spPr/>
    </dgm:pt>
    <dgm:pt modelId="{28C63200-72AA-4723-B952-949FFDD820AD}" type="pres">
      <dgm:prSet presAssocID="{F50DBE8E-E987-4038-9F88-FCAE8EA35CDF}" presName="iconBgRect" presStyleLbl="bgShp" presStyleIdx="1" presStyleCnt="6"/>
      <dgm:spPr>
        <a:solidFill>
          <a:schemeClr val="bg2">
            <a:lumMod val="40000"/>
            <a:lumOff val="60000"/>
          </a:schemeClr>
        </a:solidFill>
      </dgm:spPr>
    </dgm:pt>
    <dgm:pt modelId="{7F5AB55C-B80B-4AFB-9C0C-1FF07595ABB3}" type="pres">
      <dgm:prSet presAssocID="{F50DBE8E-E987-4038-9F88-FCAE8EA35CD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 with solid fill"/>
        </a:ext>
      </dgm:extLst>
    </dgm:pt>
    <dgm:pt modelId="{104E62BC-4199-4FA1-BA7B-5EE8E1698AD1}" type="pres">
      <dgm:prSet presAssocID="{F50DBE8E-E987-4038-9F88-FCAE8EA35CDF}" presName="spaceRect" presStyleCnt="0"/>
      <dgm:spPr/>
    </dgm:pt>
    <dgm:pt modelId="{2D919CB6-0AA9-45A8-9987-B193E176BEAE}" type="pres">
      <dgm:prSet presAssocID="{F50DBE8E-E987-4038-9F88-FCAE8EA35CDF}" presName="textRect" presStyleLbl="revTx" presStyleIdx="1" presStyleCnt="6">
        <dgm:presLayoutVars>
          <dgm:chMax val="1"/>
          <dgm:chPref val="1"/>
        </dgm:presLayoutVars>
      </dgm:prSet>
      <dgm:spPr/>
    </dgm:pt>
    <dgm:pt modelId="{61D6465A-F054-405C-B70A-9FB83A37957E}" type="pres">
      <dgm:prSet presAssocID="{2C2EA89F-2D43-4286-A754-4A7675448B7E}" presName="sibTrans" presStyleCnt="0"/>
      <dgm:spPr/>
    </dgm:pt>
    <dgm:pt modelId="{40F7B520-A7F9-4754-BBE9-7AA54E718761}" type="pres">
      <dgm:prSet presAssocID="{1F9E7469-F849-4340-91CD-526420259ACE}" presName="compNode" presStyleCnt="0"/>
      <dgm:spPr/>
    </dgm:pt>
    <dgm:pt modelId="{8A67C8C6-39FB-42D9-A2D2-37644265A163}" type="pres">
      <dgm:prSet presAssocID="{1F9E7469-F849-4340-91CD-526420259ACE}" presName="iconBgRect" presStyleLbl="bgShp" presStyleIdx="2" presStyleCnt="6"/>
      <dgm:spPr>
        <a:solidFill>
          <a:schemeClr val="bg1">
            <a:lumMod val="65000"/>
          </a:schemeClr>
        </a:solidFill>
      </dgm:spPr>
    </dgm:pt>
    <dgm:pt modelId="{C03E28E0-B974-4E3F-8866-4E07AD3FE874}" type="pres">
      <dgm:prSet presAssocID="{1F9E7469-F849-4340-91CD-526420259AC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E86D897-C612-4A5B-B1A3-5A0695F9AC5D}" type="pres">
      <dgm:prSet presAssocID="{1F9E7469-F849-4340-91CD-526420259ACE}" presName="spaceRect" presStyleCnt="0"/>
      <dgm:spPr/>
    </dgm:pt>
    <dgm:pt modelId="{F6731852-B636-4F9A-A6D4-F6D6F1180A91}" type="pres">
      <dgm:prSet presAssocID="{1F9E7469-F849-4340-91CD-526420259ACE}" presName="textRect" presStyleLbl="revTx" presStyleIdx="2" presStyleCnt="6">
        <dgm:presLayoutVars>
          <dgm:chMax val="1"/>
          <dgm:chPref val="1"/>
        </dgm:presLayoutVars>
      </dgm:prSet>
      <dgm:spPr/>
    </dgm:pt>
    <dgm:pt modelId="{5EE5E334-68D7-4341-BD9F-390398B0E823}" type="pres">
      <dgm:prSet presAssocID="{751A495C-6CA3-4101-B2B2-4A46A04CC14F}" presName="sibTrans" presStyleCnt="0"/>
      <dgm:spPr/>
    </dgm:pt>
    <dgm:pt modelId="{4379F353-77DF-4782-AF60-5BFE8F716ABE}" type="pres">
      <dgm:prSet presAssocID="{C9A9CE00-21DD-4BA9-84D0-0074079C721A}" presName="compNode" presStyleCnt="0"/>
      <dgm:spPr/>
    </dgm:pt>
    <dgm:pt modelId="{247F6838-9FF7-4939-9800-EA2E4CA905B6}" type="pres">
      <dgm:prSet presAssocID="{C9A9CE00-21DD-4BA9-84D0-0074079C721A}" presName="iconBgRect" presStyleLbl="bgShp" presStyleIdx="3" presStyleCnt="6"/>
      <dgm:spPr>
        <a:solidFill>
          <a:schemeClr val="bg1">
            <a:lumMod val="50000"/>
          </a:schemeClr>
        </a:solidFill>
      </dgm:spPr>
    </dgm:pt>
    <dgm:pt modelId="{7674F2A9-107A-41FC-B814-D1E608480CBD}" type="pres">
      <dgm:prSet presAssocID="{C9A9CE00-21DD-4BA9-84D0-0074079C721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4EC96AF2-CF44-408D-B267-6812CE4C6F53}" type="pres">
      <dgm:prSet presAssocID="{C9A9CE00-21DD-4BA9-84D0-0074079C721A}" presName="spaceRect" presStyleCnt="0"/>
      <dgm:spPr/>
    </dgm:pt>
    <dgm:pt modelId="{2CDE1F9E-77FE-4CCC-AE6D-BB145AFB093F}" type="pres">
      <dgm:prSet presAssocID="{C9A9CE00-21DD-4BA9-84D0-0074079C721A}" presName="textRect" presStyleLbl="revTx" presStyleIdx="3" presStyleCnt="6">
        <dgm:presLayoutVars>
          <dgm:chMax val="1"/>
          <dgm:chPref val="1"/>
        </dgm:presLayoutVars>
      </dgm:prSet>
      <dgm:spPr/>
    </dgm:pt>
    <dgm:pt modelId="{25BE4CB8-C041-4D74-BEC1-21646C888C70}" type="pres">
      <dgm:prSet presAssocID="{E55F6FD2-37CC-450C-9104-03ACCAF8D51B}" presName="sibTrans" presStyleCnt="0"/>
      <dgm:spPr/>
    </dgm:pt>
    <dgm:pt modelId="{0B5545BA-9500-4307-A51E-F8316118CEEA}" type="pres">
      <dgm:prSet presAssocID="{B8775748-0C0B-42A3-BF75-8A97F3106E76}" presName="compNode" presStyleCnt="0"/>
      <dgm:spPr/>
    </dgm:pt>
    <dgm:pt modelId="{E877CE62-F267-44E5-8D17-DDF5478B9953}" type="pres">
      <dgm:prSet presAssocID="{B8775748-0C0B-42A3-BF75-8A97F3106E76}" presName="iconBgRect" presStyleLbl="bgShp" presStyleIdx="4" presStyleCnt="6"/>
      <dgm:spPr>
        <a:solidFill>
          <a:schemeClr val="tx2">
            <a:lumMod val="75000"/>
          </a:schemeClr>
        </a:solidFill>
      </dgm:spPr>
    </dgm:pt>
    <dgm:pt modelId="{DEE0684C-A39D-457C-9CD0-D1ECCFAE2074}" type="pres">
      <dgm:prSet presAssocID="{B8775748-0C0B-42A3-BF75-8A97F3106E7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il with solid fill"/>
        </a:ext>
      </dgm:extLst>
    </dgm:pt>
    <dgm:pt modelId="{245813D5-B6A2-47A1-97D4-7272E52A4C5F}" type="pres">
      <dgm:prSet presAssocID="{B8775748-0C0B-42A3-BF75-8A97F3106E76}" presName="spaceRect" presStyleCnt="0"/>
      <dgm:spPr/>
    </dgm:pt>
    <dgm:pt modelId="{DEEF3FBE-F3F3-4720-8A3A-1E6F240D789C}" type="pres">
      <dgm:prSet presAssocID="{B8775748-0C0B-42A3-BF75-8A97F3106E76}" presName="textRect" presStyleLbl="revTx" presStyleIdx="4" presStyleCnt="6">
        <dgm:presLayoutVars>
          <dgm:chMax val="1"/>
          <dgm:chPref val="1"/>
        </dgm:presLayoutVars>
      </dgm:prSet>
      <dgm:spPr/>
    </dgm:pt>
    <dgm:pt modelId="{9919A682-DFD2-0447-B3E4-A779222BEBB7}" type="pres">
      <dgm:prSet presAssocID="{E7269B8D-09DA-4111-922C-E055CC1A7AA7}" presName="sibTrans" presStyleCnt="0"/>
      <dgm:spPr/>
    </dgm:pt>
    <dgm:pt modelId="{9DEC7180-4FB6-9243-8C50-6A3D129BF3B2}" type="pres">
      <dgm:prSet presAssocID="{46283FC2-0EEE-8243-A94E-F59369D085A6}" presName="compNode" presStyleCnt="0"/>
      <dgm:spPr/>
    </dgm:pt>
    <dgm:pt modelId="{5A1FF81A-835F-E447-831C-2CA2C618C92D}" type="pres">
      <dgm:prSet presAssocID="{46283FC2-0EEE-8243-A94E-F59369D085A6}" presName="iconBgRect" presStyleLbl="bgShp" presStyleIdx="5" presStyleCnt="6"/>
      <dgm:spPr>
        <a:solidFill>
          <a:schemeClr val="tx1"/>
        </a:solidFill>
      </dgm:spPr>
    </dgm:pt>
    <dgm:pt modelId="{EB07B59B-7087-5143-A237-9CFAE552A88A}" type="pres">
      <dgm:prSet presAssocID="{46283FC2-0EEE-8243-A94E-F59369D085A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338813E3-BAA0-564C-909E-249EFDB294CB}" type="pres">
      <dgm:prSet presAssocID="{46283FC2-0EEE-8243-A94E-F59369D085A6}" presName="spaceRect" presStyleCnt="0"/>
      <dgm:spPr/>
    </dgm:pt>
    <dgm:pt modelId="{C1CA26D6-A81E-3842-9B2D-80C92B8B693B}" type="pres">
      <dgm:prSet presAssocID="{46283FC2-0EEE-8243-A94E-F59369D085A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373D310-C044-489D-A29D-F0CE9B6EFCD2}" type="presOf" srcId="{F50DBE8E-E987-4038-9F88-FCAE8EA35CDF}" destId="{2D919CB6-0AA9-45A8-9987-B193E176BEAE}" srcOrd="0" destOrd="0" presId="urn:microsoft.com/office/officeart/2018/5/layout/IconCircleLabelList"/>
    <dgm:cxn modelId="{36F1E620-E71E-5E45-A8DA-9D3F126DD41F}" srcId="{52F5A8A1-29B3-4963-9B76-3F7503B1A898}" destId="{46283FC2-0EEE-8243-A94E-F59369D085A6}" srcOrd="5" destOrd="0" parTransId="{72431B90-B924-B740-948B-EDF3AAD2FCCA}" sibTransId="{24319095-EF75-DF46-827A-85BF1E164C0C}"/>
    <dgm:cxn modelId="{E7229B30-2AE5-4B66-AFA5-92D12C4E02A7}" srcId="{52F5A8A1-29B3-4963-9B76-3F7503B1A898}" destId="{1F9E7469-F849-4340-91CD-526420259ACE}" srcOrd="2" destOrd="0" parTransId="{93A4F5F6-F480-421B-B728-0D2F6287A90E}" sibTransId="{751A495C-6CA3-4101-B2B2-4A46A04CC14F}"/>
    <dgm:cxn modelId="{E2D2AC32-64F4-40DF-8219-E8271B22F8F5}" srcId="{52F5A8A1-29B3-4963-9B76-3F7503B1A898}" destId="{D99C7DDE-C6DD-4859-93F2-2B58B2913D36}" srcOrd="0" destOrd="0" parTransId="{4F08F71F-ED00-4C99-BDBC-AC9E906FF876}" sibTransId="{123F64DF-44E5-4831-AB78-0EBAF866F5C7}"/>
    <dgm:cxn modelId="{F72C5640-0342-4FBC-A5EB-0B1140472624}" srcId="{52F5A8A1-29B3-4963-9B76-3F7503B1A898}" destId="{C9A9CE00-21DD-4BA9-84D0-0074079C721A}" srcOrd="3" destOrd="0" parTransId="{77A2B2C4-9652-43C0-8511-8B9ECB021E4B}" sibTransId="{E55F6FD2-37CC-450C-9104-03ACCAF8D51B}"/>
    <dgm:cxn modelId="{78BE5AA7-6026-492D-9091-DE298C23B4E9}" srcId="{52F5A8A1-29B3-4963-9B76-3F7503B1A898}" destId="{F50DBE8E-E987-4038-9F88-FCAE8EA35CDF}" srcOrd="1" destOrd="0" parTransId="{6E1B7F2B-33BA-4464-86DF-9DB37300882E}" sibTransId="{2C2EA89F-2D43-4286-A754-4A7675448B7E}"/>
    <dgm:cxn modelId="{55EB14AF-5D4C-432F-8BA3-FC47379CD2AD}" type="presOf" srcId="{C9A9CE00-21DD-4BA9-84D0-0074079C721A}" destId="{2CDE1F9E-77FE-4CCC-AE6D-BB145AFB093F}" srcOrd="0" destOrd="0" presId="urn:microsoft.com/office/officeart/2018/5/layout/IconCircleLabelList"/>
    <dgm:cxn modelId="{02D217D5-49B9-46CF-9D1B-3BF634838A49}" type="presOf" srcId="{52F5A8A1-29B3-4963-9B76-3F7503B1A898}" destId="{2BF9E811-3FB5-4802-8CF2-23CE0B834BB1}" srcOrd="0" destOrd="0" presId="urn:microsoft.com/office/officeart/2018/5/layout/IconCircleLabelList"/>
    <dgm:cxn modelId="{E4A6F2DD-69D5-3146-BCB3-3F2B4F2385DA}" type="presOf" srcId="{46283FC2-0EEE-8243-A94E-F59369D085A6}" destId="{C1CA26D6-A81E-3842-9B2D-80C92B8B693B}" srcOrd="0" destOrd="0" presId="urn:microsoft.com/office/officeart/2018/5/layout/IconCircleLabelList"/>
    <dgm:cxn modelId="{0AD282E2-868A-4209-9B5E-4BB821FCD4F7}" srcId="{52F5A8A1-29B3-4963-9B76-3F7503B1A898}" destId="{B8775748-0C0B-42A3-BF75-8A97F3106E76}" srcOrd="4" destOrd="0" parTransId="{6C2AAE4D-F381-4EA6-B35D-BBB50531ED92}" sibTransId="{E7269B8D-09DA-4111-922C-E055CC1A7AA7}"/>
    <dgm:cxn modelId="{5DC7F7E7-C3C2-43EB-8DAF-0E8B456A94D4}" type="presOf" srcId="{B8775748-0C0B-42A3-BF75-8A97F3106E76}" destId="{DEEF3FBE-F3F3-4720-8A3A-1E6F240D789C}" srcOrd="0" destOrd="0" presId="urn:microsoft.com/office/officeart/2018/5/layout/IconCircleLabelList"/>
    <dgm:cxn modelId="{76A391ED-77E8-4F09-970D-15C0677BADD3}" type="presOf" srcId="{D99C7DDE-C6DD-4859-93F2-2B58B2913D36}" destId="{6EB5593C-766A-4BCA-87F0-258CAAE1B926}" srcOrd="0" destOrd="0" presId="urn:microsoft.com/office/officeart/2018/5/layout/IconCircleLabelList"/>
    <dgm:cxn modelId="{723A06F0-F3E1-4E41-AAF4-E667FCD1F8E3}" type="presOf" srcId="{1F9E7469-F849-4340-91CD-526420259ACE}" destId="{F6731852-B636-4F9A-A6D4-F6D6F1180A91}" srcOrd="0" destOrd="0" presId="urn:microsoft.com/office/officeart/2018/5/layout/IconCircleLabelList"/>
    <dgm:cxn modelId="{E910067B-C1AF-4DF2-9DE4-5001FBCEFF17}" type="presParOf" srcId="{2BF9E811-3FB5-4802-8CF2-23CE0B834BB1}" destId="{E49DE7AA-C49C-4A74-8676-571BD5456B4C}" srcOrd="0" destOrd="0" presId="urn:microsoft.com/office/officeart/2018/5/layout/IconCircleLabelList"/>
    <dgm:cxn modelId="{2B5ED0A8-3E2E-448D-B90B-613A748F0556}" type="presParOf" srcId="{E49DE7AA-C49C-4A74-8676-571BD5456B4C}" destId="{65A78AFC-7EBC-45E9-B12B-289E2F4BD129}" srcOrd="0" destOrd="0" presId="urn:microsoft.com/office/officeart/2018/5/layout/IconCircleLabelList"/>
    <dgm:cxn modelId="{6E8CFCF0-5C82-4368-A792-E478820E1986}" type="presParOf" srcId="{E49DE7AA-C49C-4A74-8676-571BD5456B4C}" destId="{B0E3B006-809A-425A-9464-014301E0DBAA}" srcOrd="1" destOrd="0" presId="urn:microsoft.com/office/officeart/2018/5/layout/IconCircleLabelList"/>
    <dgm:cxn modelId="{0AEF2EF8-1291-4FA9-AA05-C0563ED7C305}" type="presParOf" srcId="{E49DE7AA-C49C-4A74-8676-571BD5456B4C}" destId="{BEFF1163-D913-4985-B51C-31273F7ED8AB}" srcOrd="2" destOrd="0" presId="urn:microsoft.com/office/officeart/2018/5/layout/IconCircleLabelList"/>
    <dgm:cxn modelId="{A7D9D4B0-1217-4D72-8D77-5786879988E6}" type="presParOf" srcId="{E49DE7AA-C49C-4A74-8676-571BD5456B4C}" destId="{6EB5593C-766A-4BCA-87F0-258CAAE1B926}" srcOrd="3" destOrd="0" presId="urn:microsoft.com/office/officeart/2018/5/layout/IconCircleLabelList"/>
    <dgm:cxn modelId="{F85713F6-F973-44C1-B227-08ACC32C654D}" type="presParOf" srcId="{2BF9E811-3FB5-4802-8CF2-23CE0B834BB1}" destId="{DF31EDFA-3B19-4A09-9CCE-B981F7FC6FD8}" srcOrd="1" destOrd="0" presId="urn:microsoft.com/office/officeart/2018/5/layout/IconCircleLabelList"/>
    <dgm:cxn modelId="{17CC6D3C-FE2D-4BFD-995A-17A54B708F40}" type="presParOf" srcId="{2BF9E811-3FB5-4802-8CF2-23CE0B834BB1}" destId="{E0887308-B376-4828-B06A-0D8DD0D74899}" srcOrd="2" destOrd="0" presId="urn:microsoft.com/office/officeart/2018/5/layout/IconCircleLabelList"/>
    <dgm:cxn modelId="{557F08B8-332E-4031-8CFB-6C149ABEE316}" type="presParOf" srcId="{E0887308-B376-4828-B06A-0D8DD0D74899}" destId="{28C63200-72AA-4723-B952-949FFDD820AD}" srcOrd="0" destOrd="0" presId="urn:microsoft.com/office/officeart/2018/5/layout/IconCircleLabelList"/>
    <dgm:cxn modelId="{A85419FE-D66A-42A3-BD31-953DD389FB56}" type="presParOf" srcId="{E0887308-B376-4828-B06A-0D8DD0D74899}" destId="{7F5AB55C-B80B-4AFB-9C0C-1FF07595ABB3}" srcOrd="1" destOrd="0" presId="urn:microsoft.com/office/officeart/2018/5/layout/IconCircleLabelList"/>
    <dgm:cxn modelId="{7F9A9711-C341-4645-90DB-2AAAA22F4B87}" type="presParOf" srcId="{E0887308-B376-4828-B06A-0D8DD0D74899}" destId="{104E62BC-4199-4FA1-BA7B-5EE8E1698AD1}" srcOrd="2" destOrd="0" presId="urn:microsoft.com/office/officeart/2018/5/layout/IconCircleLabelList"/>
    <dgm:cxn modelId="{9A24E656-D261-43E6-9452-8367626A766E}" type="presParOf" srcId="{E0887308-B376-4828-B06A-0D8DD0D74899}" destId="{2D919CB6-0AA9-45A8-9987-B193E176BEAE}" srcOrd="3" destOrd="0" presId="urn:microsoft.com/office/officeart/2018/5/layout/IconCircleLabelList"/>
    <dgm:cxn modelId="{8CF50CD9-4A94-467A-9F57-36072C8C1BD5}" type="presParOf" srcId="{2BF9E811-3FB5-4802-8CF2-23CE0B834BB1}" destId="{61D6465A-F054-405C-B70A-9FB83A37957E}" srcOrd="3" destOrd="0" presId="urn:microsoft.com/office/officeart/2018/5/layout/IconCircleLabelList"/>
    <dgm:cxn modelId="{D444333F-F88D-487B-A23F-C59D68559936}" type="presParOf" srcId="{2BF9E811-3FB5-4802-8CF2-23CE0B834BB1}" destId="{40F7B520-A7F9-4754-BBE9-7AA54E718761}" srcOrd="4" destOrd="0" presId="urn:microsoft.com/office/officeart/2018/5/layout/IconCircleLabelList"/>
    <dgm:cxn modelId="{42ABB3B3-1514-4507-B89A-1BA5B1FFD098}" type="presParOf" srcId="{40F7B520-A7F9-4754-BBE9-7AA54E718761}" destId="{8A67C8C6-39FB-42D9-A2D2-37644265A163}" srcOrd="0" destOrd="0" presId="urn:microsoft.com/office/officeart/2018/5/layout/IconCircleLabelList"/>
    <dgm:cxn modelId="{ABB5D978-A617-4BAC-BBF2-92EF44E07DF4}" type="presParOf" srcId="{40F7B520-A7F9-4754-BBE9-7AA54E718761}" destId="{C03E28E0-B974-4E3F-8866-4E07AD3FE874}" srcOrd="1" destOrd="0" presId="urn:microsoft.com/office/officeart/2018/5/layout/IconCircleLabelList"/>
    <dgm:cxn modelId="{9E90F913-702B-4C1B-8233-77D76848B448}" type="presParOf" srcId="{40F7B520-A7F9-4754-BBE9-7AA54E718761}" destId="{7E86D897-C612-4A5B-B1A3-5A0695F9AC5D}" srcOrd="2" destOrd="0" presId="urn:microsoft.com/office/officeart/2018/5/layout/IconCircleLabelList"/>
    <dgm:cxn modelId="{DE7EA6B3-9BFF-410D-8B23-4475FD4DCCC7}" type="presParOf" srcId="{40F7B520-A7F9-4754-BBE9-7AA54E718761}" destId="{F6731852-B636-4F9A-A6D4-F6D6F1180A91}" srcOrd="3" destOrd="0" presId="urn:microsoft.com/office/officeart/2018/5/layout/IconCircleLabelList"/>
    <dgm:cxn modelId="{311A57F2-DA61-4D4D-BA54-73C4C546E0D3}" type="presParOf" srcId="{2BF9E811-3FB5-4802-8CF2-23CE0B834BB1}" destId="{5EE5E334-68D7-4341-BD9F-390398B0E823}" srcOrd="5" destOrd="0" presId="urn:microsoft.com/office/officeart/2018/5/layout/IconCircleLabelList"/>
    <dgm:cxn modelId="{1CFCFF82-77F0-48F4-8449-D16601D803D4}" type="presParOf" srcId="{2BF9E811-3FB5-4802-8CF2-23CE0B834BB1}" destId="{4379F353-77DF-4782-AF60-5BFE8F716ABE}" srcOrd="6" destOrd="0" presId="urn:microsoft.com/office/officeart/2018/5/layout/IconCircleLabelList"/>
    <dgm:cxn modelId="{B6EA9DBB-9331-431E-812D-F54B718AE953}" type="presParOf" srcId="{4379F353-77DF-4782-AF60-5BFE8F716ABE}" destId="{247F6838-9FF7-4939-9800-EA2E4CA905B6}" srcOrd="0" destOrd="0" presId="urn:microsoft.com/office/officeart/2018/5/layout/IconCircleLabelList"/>
    <dgm:cxn modelId="{7100ECA8-144B-4842-80FA-8A734BD68B08}" type="presParOf" srcId="{4379F353-77DF-4782-AF60-5BFE8F716ABE}" destId="{7674F2A9-107A-41FC-B814-D1E608480CBD}" srcOrd="1" destOrd="0" presId="urn:microsoft.com/office/officeart/2018/5/layout/IconCircleLabelList"/>
    <dgm:cxn modelId="{91CD308F-CAB2-4DA1-B14C-5844F93BD1D2}" type="presParOf" srcId="{4379F353-77DF-4782-AF60-5BFE8F716ABE}" destId="{4EC96AF2-CF44-408D-B267-6812CE4C6F53}" srcOrd="2" destOrd="0" presId="urn:microsoft.com/office/officeart/2018/5/layout/IconCircleLabelList"/>
    <dgm:cxn modelId="{186D8273-5870-4097-A863-0CBBC9BC6F56}" type="presParOf" srcId="{4379F353-77DF-4782-AF60-5BFE8F716ABE}" destId="{2CDE1F9E-77FE-4CCC-AE6D-BB145AFB093F}" srcOrd="3" destOrd="0" presId="urn:microsoft.com/office/officeart/2018/5/layout/IconCircleLabelList"/>
    <dgm:cxn modelId="{0391EE45-9391-449A-A12F-0E5C74175203}" type="presParOf" srcId="{2BF9E811-3FB5-4802-8CF2-23CE0B834BB1}" destId="{25BE4CB8-C041-4D74-BEC1-21646C888C70}" srcOrd="7" destOrd="0" presId="urn:microsoft.com/office/officeart/2018/5/layout/IconCircleLabelList"/>
    <dgm:cxn modelId="{FF96D138-7DEA-4FC6-B3D5-E45C1D42DCB2}" type="presParOf" srcId="{2BF9E811-3FB5-4802-8CF2-23CE0B834BB1}" destId="{0B5545BA-9500-4307-A51E-F8316118CEEA}" srcOrd="8" destOrd="0" presId="urn:microsoft.com/office/officeart/2018/5/layout/IconCircleLabelList"/>
    <dgm:cxn modelId="{B71075AC-4F65-4176-9B74-7EA4BADDC4F7}" type="presParOf" srcId="{0B5545BA-9500-4307-A51E-F8316118CEEA}" destId="{E877CE62-F267-44E5-8D17-DDF5478B9953}" srcOrd="0" destOrd="0" presId="urn:microsoft.com/office/officeart/2018/5/layout/IconCircleLabelList"/>
    <dgm:cxn modelId="{CD36D7CE-E64F-4640-A9AB-6B67D4E95D1A}" type="presParOf" srcId="{0B5545BA-9500-4307-A51E-F8316118CEEA}" destId="{DEE0684C-A39D-457C-9CD0-D1ECCFAE2074}" srcOrd="1" destOrd="0" presId="urn:microsoft.com/office/officeart/2018/5/layout/IconCircleLabelList"/>
    <dgm:cxn modelId="{49C0879B-93C1-406B-BA5B-6FBE121B76C0}" type="presParOf" srcId="{0B5545BA-9500-4307-A51E-F8316118CEEA}" destId="{245813D5-B6A2-47A1-97D4-7272E52A4C5F}" srcOrd="2" destOrd="0" presId="urn:microsoft.com/office/officeart/2018/5/layout/IconCircleLabelList"/>
    <dgm:cxn modelId="{804550AA-41C9-4F58-A6F9-192513C8F168}" type="presParOf" srcId="{0B5545BA-9500-4307-A51E-F8316118CEEA}" destId="{DEEF3FBE-F3F3-4720-8A3A-1E6F240D789C}" srcOrd="3" destOrd="0" presId="urn:microsoft.com/office/officeart/2018/5/layout/IconCircleLabelList"/>
    <dgm:cxn modelId="{ACB74B4C-9B1F-714B-A2C6-578AECB4E2F3}" type="presParOf" srcId="{2BF9E811-3FB5-4802-8CF2-23CE0B834BB1}" destId="{9919A682-DFD2-0447-B3E4-A779222BEBB7}" srcOrd="9" destOrd="0" presId="urn:microsoft.com/office/officeart/2018/5/layout/IconCircleLabelList"/>
    <dgm:cxn modelId="{4DBBD7E6-F9DB-A544-A756-1B109FD59DC3}" type="presParOf" srcId="{2BF9E811-3FB5-4802-8CF2-23CE0B834BB1}" destId="{9DEC7180-4FB6-9243-8C50-6A3D129BF3B2}" srcOrd="10" destOrd="0" presId="urn:microsoft.com/office/officeart/2018/5/layout/IconCircleLabelList"/>
    <dgm:cxn modelId="{BE1E7B09-D866-4440-98AD-3CD9799EFD38}" type="presParOf" srcId="{9DEC7180-4FB6-9243-8C50-6A3D129BF3B2}" destId="{5A1FF81A-835F-E447-831C-2CA2C618C92D}" srcOrd="0" destOrd="0" presId="urn:microsoft.com/office/officeart/2018/5/layout/IconCircleLabelList"/>
    <dgm:cxn modelId="{52989F24-E9CA-484D-B8B1-80114EAE0693}" type="presParOf" srcId="{9DEC7180-4FB6-9243-8C50-6A3D129BF3B2}" destId="{EB07B59B-7087-5143-A237-9CFAE552A88A}" srcOrd="1" destOrd="0" presId="urn:microsoft.com/office/officeart/2018/5/layout/IconCircleLabelList"/>
    <dgm:cxn modelId="{6F35DC1E-5F6D-2D46-8FC6-18C565F057AA}" type="presParOf" srcId="{9DEC7180-4FB6-9243-8C50-6A3D129BF3B2}" destId="{338813E3-BAA0-564C-909E-249EFDB294CB}" srcOrd="2" destOrd="0" presId="urn:microsoft.com/office/officeart/2018/5/layout/IconCircleLabelList"/>
    <dgm:cxn modelId="{1AA8D6D2-A5BA-D146-AB4D-9D0B4036A479}" type="presParOf" srcId="{9DEC7180-4FB6-9243-8C50-6A3D129BF3B2}" destId="{C1CA26D6-A81E-3842-9B2D-80C92B8B693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A75C51-7E57-3C46-9D54-E850DE23D795}" type="doc">
      <dgm:prSet loTypeId="urn:microsoft.com/office/officeart/2005/8/layout/chevron1" loCatId="" qsTypeId="urn:microsoft.com/office/officeart/2005/8/quickstyle/simple1" qsCatId="simple" csTypeId="urn:microsoft.com/office/officeart/2005/8/colors/accent3_3" csCatId="accent3" phldr="1"/>
      <dgm:spPr/>
    </dgm:pt>
    <dgm:pt modelId="{11CD3723-B517-4B4C-96E2-77513B8EBA2F}">
      <dgm:prSet phldrT="[Text]"/>
      <dgm:spPr/>
      <dgm:t>
        <a:bodyPr/>
        <a:lstStyle/>
        <a:p>
          <a:r>
            <a:rPr lang="en-GB" dirty="0"/>
            <a:t>Find open ports</a:t>
          </a:r>
        </a:p>
      </dgm:t>
    </dgm:pt>
    <dgm:pt modelId="{2C316837-2A6A-A14E-9E26-C07F9CCABD06}" type="parTrans" cxnId="{79A6FBF1-7252-194F-A1F1-55312E3BA830}">
      <dgm:prSet/>
      <dgm:spPr/>
      <dgm:t>
        <a:bodyPr/>
        <a:lstStyle/>
        <a:p>
          <a:endParaRPr lang="en-GB"/>
        </a:p>
      </dgm:t>
    </dgm:pt>
    <dgm:pt modelId="{4D34229D-9ADF-324E-BFC0-668B31A6870A}" type="sibTrans" cxnId="{79A6FBF1-7252-194F-A1F1-55312E3BA830}">
      <dgm:prSet/>
      <dgm:spPr/>
      <dgm:t>
        <a:bodyPr/>
        <a:lstStyle/>
        <a:p>
          <a:endParaRPr lang="en-GB"/>
        </a:p>
      </dgm:t>
    </dgm:pt>
    <dgm:pt modelId="{35973888-290B-DD40-9C14-E07F4EC5528C}">
      <dgm:prSet phldrT="[Text]"/>
      <dgm:spPr/>
      <dgm:t>
        <a:bodyPr/>
        <a:lstStyle/>
        <a:p>
          <a:r>
            <a:rPr lang="en-GB" dirty="0"/>
            <a:t>Enumerate services</a:t>
          </a:r>
        </a:p>
      </dgm:t>
    </dgm:pt>
    <dgm:pt modelId="{D9DEBBF3-34F7-8846-8096-570457FA73CC}" type="parTrans" cxnId="{3870E23C-EFBD-9C46-A621-9096BE08D7D2}">
      <dgm:prSet/>
      <dgm:spPr/>
      <dgm:t>
        <a:bodyPr/>
        <a:lstStyle/>
        <a:p>
          <a:endParaRPr lang="en-GB"/>
        </a:p>
      </dgm:t>
    </dgm:pt>
    <dgm:pt modelId="{16006080-881E-F247-B41B-1AB5659E0A0D}" type="sibTrans" cxnId="{3870E23C-EFBD-9C46-A621-9096BE08D7D2}">
      <dgm:prSet/>
      <dgm:spPr/>
      <dgm:t>
        <a:bodyPr/>
        <a:lstStyle/>
        <a:p>
          <a:endParaRPr lang="en-GB"/>
        </a:p>
      </dgm:t>
    </dgm:pt>
    <dgm:pt modelId="{887CD1A9-01E4-464D-96E4-CFF043D99019}">
      <dgm:prSet phldrT="[Text]"/>
      <dgm:spPr/>
      <dgm:t>
        <a:bodyPr/>
        <a:lstStyle/>
        <a:p>
          <a:r>
            <a:rPr lang="en-GB" dirty="0"/>
            <a:t>Scan &amp; test for default credentials</a:t>
          </a:r>
        </a:p>
      </dgm:t>
    </dgm:pt>
    <dgm:pt modelId="{FEF45F41-C725-494F-A5E0-D547ED2FCBC6}" type="parTrans" cxnId="{3657C7FF-4625-F445-B9EE-0A14C48F1B01}">
      <dgm:prSet/>
      <dgm:spPr/>
      <dgm:t>
        <a:bodyPr/>
        <a:lstStyle/>
        <a:p>
          <a:endParaRPr lang="en-GB"/>
        </a:p>
      </dgm:t>
    </dgm:pt>
    <dgm:pt modelId="{87C47B2B-72D7-6741-AFB8-55F314F6AD94}" type="sibTrans" cxnId="{3657C7FF-4625-F445-B9EE-0A14C48F1B01}">
      <dgm:prSet/>
      <dgm:spPr/>
      <dgm:t>
        <a:bodyPr/>
        <a:lstStyle/>
        <a:p>
          <a:endParaRPr lang="en-GB"/>
        </a:p>
      </dgm:t>
    </dgm:pt>
    <dgm:pt modelId="{4A48F1EF-38F1-CB45-9050-A7D01A72ADB5}">
      <dgm:prSet phldrT="[Text]"/>
      <dgm:spPr/>
      <dgm:t>
        <a:bodyPr/>
        <a:lstStyle/>
        <a:p>
          <a:r>
            <a:rPr lang="en-GB" dirty="0"/>
            <a:t>validate access &amp; check permissions</a:t>
          </a:r>
        </a:p>
      </dgm:t>
    </dgm:pt>
    <dgm:pt modelId="{ED179C7A-60B0-2244-8EE0-9CDD5B9BD568}" type="parTrans" cxnId="{E61BF837-D8CA-1749-86FD-CB7FD55C23D5}">
      <dgm:prSet/>
      <dgm:spPr/>
      <dgm:t>
        <a:bodyPr/>
        <a:lstStyle/>
        <a:p>
          <a:endParaRPr lang="en-GB"/>
        </a:p>
      </dgm:t>
    </dgm:pt>
    <dgm:pt modelId="{B65A0C16-3A48-AF41-B303-4D863FA45030}" type="sibTrans" cxnId="{E61BF837-D8CA-1749-86FD-CB7FD55C23D5}">
      <dgm:prSet/>
      <dgm:spPr/>
      <dgm:t>
        <a:bodyPr/>
        <a:lstStyle/>
        <a:p>
          <a:endParaRPr lang="en-GB"/>
        </a:p>
      </dgm:t>
    </dgm:pt>
    <dgm:pt modelId="{28A16FA8-4BE1-CE45-872A-416213572B19}">
      <dgm:prSet phldrT="[Text]"/>
      <dgm:spPr/>
      <dgm:t>
        <a:bodyPr/>
        <a:lstStyle/>
        <a:p>
          <a:r>
            <a:rPr lang="en-GB" dirty="0"/>
            <a:t>Compromise system</a:t>
          </a:r>
        </a:p>
      </dgm:t>
    </dgm:pt>
    <dgm:pt modelId="{964FBE59-1151-E541-9090-D7896E2EC8CD}" type="parTrans" cxnId="{7B13F9E8-A0B9-5C40-BA59-09A3F05FFA71}">
      <dgm:prSet/>
      <dgm:spPr/>
      <dgm:t>
        <a:bodyPr/>
        <a:lstStyle/>
        <a:p>
          <a:endParaRPr lang="en-GB"/>
        </a:p>
      </dgm:t>
    </dgm:pt>
    <dgm:pt modelId="{55D3FD2C-C73F-6940-B641-F3856181D65E}" type="sibTrans" cxnId="{7B13F9E8-A0B9-5C40-BA59-09A3F05FFA71}">
      <dgm:prSet/>
      <dgm:spPr/>
      <dgm:t>
        <a:bodyPr/>
        <a:lstStyle/>
        <a:p>
          <a:endParaRPr lang="en-GB"/>
        </a:p>
      </dgm:t>
    </dgm:pt>
    <dgm:pt modelId="{E95E5AE4-179A-6A48-8FC4-08E45AC4E947}" type="pres">
      <dgm:prSet presAssocID="{54A75C51-7E57-3C46-9D54-E850DE23D795}" presName="Name0" presStyleCnt="0">
        <dgm:presLayoutVars>
          <dgm:dir/>
          <dgm:animLvl val="lvl"/>
          <dgm:resizeHandles val="exact"/>
        </dgm:presLayoutVars>
      </dgm:prSet>
      <dgm:spPr/>
    </dgm:pt>
    <dgm:pt modelId="{B6AFFC6A-2D26-7940-883D-84B2C95AD196}" type="pres">
      <dgm:prSet presAssocID="{11CD3723-B517-4B4C-96E2-77513B8EBA2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968738C-15E6-C24B-83CC-0ED8E72F4B2F}" type="pres">
      <dgm:prSet presAssocID="{4D34229D-9ADF-324E-BFC0-668B31A6870A}" presName="parTxOnlySpace" presStyleCnt="0"/>
      <dgm:spPr/>
    </dgm:pt>
    <dgm:pt modelId="{0C500AC9-4F01-7B45-9309-B8C3326D1E7F}" type="pres">
      <dgm:prSet presAssocID="{35973888-290B-DD40-9C14-E07F4EC5528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F87B8A5-955A-204D-B2D0-82DB5683F22E}" type="pres">
      <dgm:prSet presAssocID="{16006080-881E-F247-B41B-1AB5659E0A0D}" presName="parTxOnlySpace" presStyleCnt="0"/>
      <dgm:spPr/>
    </dgm:pt>
    <dgm:pt modelId="{38125E27-3C83-474D-B358-B0A05DDFC13C}" type="pres">
      <dgm:prSet presAssocID="{887CD1A9-01E4-464D-96E4-CFF043D9901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00B112A-380B-2842-9FD7-5857E6242CD2}" type="pres">
      <dgm:prSet presAssocID="{87C47B2B-72D7-6741-AFB8-55F314F6AD94}" presName="parTxOnlySpace" presStyleCnt="0"/>
      <dgm:spPr/>
    </dgm:pt>
    <dgm:pt modelId="{478AA6BF-1A76-9E44-8FD5-AEA0AA2A0F4F}" type="pres">
      <dgm:prSet presAssocID="{4A48F1EF-38F1-CB45-9050-A7D01A72ADB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184150-5BAB-AD4D-8820-B325C67EA5D1}" type="pres">
      <dgm:prSet presAssocID="{B65A0C16-3A48-AF41-B303-4D863FA45030}" presName="parTxOnlySpace" presStyleCnt="0"/>
      <dgm:spPr/>
    </dgm:pt>
    <dgm:pt modelId="{54722A94-E4A0-4F45-8E18-7D845CB6682F}" type="pres">
      <dgm:prSet presAssocID="{28A16FA8-4BE1-CE45-872A-416213572B1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411D903-074E-0D42-B538-30ED576FC65E}" type="presOf" srcId="{4A48F1EF-38F1-CB45-9050-A7D01A72ADB5}" destId="{478AA6BF-1A76-9E44-8FD5-AEA0AA2A0F4F}" srcOrd="0" destOrd="0" presId="urn:microsoft.com/office/officeart/2005/8/layout/chevron1"/>
    <dgm:cxn modelId="{82B45D17-3C7D-244F-BA8A-C79E645E106B}" type="presOf" srcId="{54A75C51-7E57-3C46-9D54-E850DE23D795}" destId="{E95E5AE4-179A-6A48-8FC4-08E45AC4E947}" srcOrd="0" destOrd="0" presId="urn:microsoft.com/office/officeart/2005/8/layout/chevron1"/>
    <dgm:cxn modelId="{1B002630-ADEA-6C49-898A-1436F50E6FCF}" type="presOf" srcId="{28A16FA8-4BE1-CE45-872A-416213572B19}" destId="{54722A94-E4A0-4F45-8E18-7D845CB6682F}" srcOrd="0" destOrd="0" presId="urn:microsoft.com/office/officeart/2005/8/layout/chevron1"/>
    <dgm:cxn modelId="{E61BF837-D8CA-1749-86FD-CB7FD55C23D5}" srcId="{54A75C51-7E57-3C46-9D54-E850DE23D795}" destId="{4A48F1EF-38F1-CB45-9050-A7D01A72ADB5}" srcOrd="3" destOrd="0" parTransId="{ED179C7A-60B0-2244-8EE0-9CDD5B9BD568}" sibTransId="{B65A0C16-3A48-AF41-B303-4D863FA45030}"/>
    <dgm:cxn modelId="{3870E23C-EFBD-9C46-A621-9096BE08D7D2}" srcId="{54A75C51-7E57-3C46-9D54-E850DE23D795}" destId="{35973888-290B-DD40-9C14-E07F4EC5528C}" srcOrd="1" destOrd="0" parTransId="{D9DEBBF3-34F7-8846-8096-570457FA73CC}" sibTransId="{16006080-881E-F247-B41B-1AB5659E0A0D}"/>
    <dgm:cxn modelId="{F7151BAE-1AAE-6B40-8295-BB65F27B4C05}" type="presOf" srcId="{11CD3723-B517-4B4C-96E2-77513B8EBA2F}" destId="{B6AFFC6A-2D26-7940-883D-84B2C95AD196}" srcOrd="0" destOrd="0" presId="urn:microsoft.com/office/officeart/2005/8/layout/chevron1"/>
    <dgm:cxn modelId="{7B13F9E8-A0B9-5C40-BA59-09A3F05FFA71}" srcId="{54A75C51-7E57-3C46-9D54-E850DE23D795}" destId="{28A16FA8-4BE1-CE45-872A-416213572B19}" srcOrd="4" destOrd="0" parTransId="{964FBE59-1151-E541-9090-D7896E2EC8CD}" sibTransId="{55D3FD2C-C73F-6940-B641-F3856181D65E}"/>
    <dgm:cxn modelId="{04A8A7ED-E0D8-1B49-878C-99F79D9CF9D6}" type="presOf" srcId="{887CD1A9-01E4-464D-96E4-CFF043D99019}" destId="{38125E27-3C83-474D-B358-B0A05DDFC13C}" srcOrd="0" destOrd="0" presId="urn:microsoft.com/office/officeart/2005/8/layout/chevron1"/>
    <dgm:cxn modelId="{79A6FBF1-7252-194F-A1F1-55312E3BA830}" srcId="{54A75C51-7E57-3C46-9D54-E850DE23D795}" destId="{11CD3723-B517-4B4C-96E2-77513B8EBA2F}" srcOrd="0" destOrd="0" parTransId="{2C316837-2A6A-A14E-9E26-C07F9CCABD06}" sibTransId="{4D34229D-9ADF-324E-BFC0-668B31A6870A}"/>
    <dgm:cxn modelId="{E78B93F7-941E-3E45-95A8-5C753889442A}" type="presOf" srcId="{35973888-290B-DD40-9C14-E07F4EC5528C}" destId="{0C500AC9-4F01-7B45-9309-B8C3326D1E7F}" srcOrd="0" destOrd="0" presId="urn:microsoft.com/office/officeart/2005/8/layout/chevron1"/>
    <dgm:cxn modelId="{3657C7FF-4625-F445-B9EE-0A14C48F1B01}" srcId="{54A75C51-7E57-3C46-9D54-E850DE23D795}" destId="{887CD1A9-01E4-464D-96E4-CFF043D99019}" srcOrd="2" destOrd="0" parTransId="{FEF45F41-C725-494F-A5E0-D547ED2FCBC6}" sibTransId="{87C47B2B-72D7-6741-AFB8-55F314F6AD94}"/>
    <dgm:cxn modelId="{8B91864D-1E64-8244-BED9-F388AD6AE645}" type="presParOf" srcId="{E95E5AE4-179A-6A48-8FC4-08E45AC4E947}" destId="{B6AFFC6A-2D26-7940-883D-84B2C95AD196}" srcOrd="0" destOrd="0" presId="urn:microsoft.com/office/officeart/2005/8/layout/chevron1"/>
    <dgm:cxn modelId="{375D0525-FA0B-BD42-AA8F-615DF8B7A1B7}" type="presParOf" srcId="{E95E5AE4-179A-6A48-8FC4-08E45AC4E947}" destId="{8968738C-15E6-C24B-83CC-0ED8E72F4B2F}" srcOrd="1" destOrd="0" presId="urn:microsoft.com/office/officeart/2005/8/layout/chevron1"/>
    <dgm:cxn modelId="{D113D7FA-BF95-9E43-9EDF-F3AD18F67E51}" type="presParOf" srcId="{E95E5AE4-179A-6A48-8FC4-08E45AC4E947}" destId="{0C500AC9-4F01-7B45-9309-B8C3326D1E7F}" srcOrd="2" destOrd="0" presId="urn:microsoft.com/office/officeart/2005/8/layout/chevron1"/>
    <dgm:cxn modelId="{290F36EA-AD36-FF4C-8077-A4CBCC1225EF}" type="presParOf" srcId="{E95E5AE4-179A-6A48-8FC4-08E45AC4E947}" destId="{8F87B8A5-955A-204D-B2D0-82DB5683F22E}" srcOrd="3" destOrd="0" presId="urn:microsoft.com/office/officeart/2005/8/layout/chevron1"/>
    <dgm:cxn modelId="{1811433D-6A0E-3F4C-9F45-38DBFA7300ED}" type="presParOf" srcId="{E95E5AE4-179A-6A48-8FC4-08E45AC4E947}" destId="{38125E27-3C83-474D-B358-B0A05DDFC13C}" srcOrd="4" destOrd="0" presId="urn:microsoft.com/office/officeart/2005/8/layout/chevron1"/>
    <dgm:cxn modelId="{05F1FEC3-29FC-D04B-83B8-C3B40A099571}" type="presParOf" srcId="{E95E5AE4-179A-6A48-8FC4-08E45AC4E947}" destId="{200B112A-380B-2842-9FD7-5857E6242CD2}" srcOrd="5" destOrd="0" presId="urn:microsoft.com/office/officeart/2005/8/layout/chevron1"/>
    <dgm:cxn modelId="{EEC3DCB0-4B4B-9641-AC16-74A2EB383B5D}" type="presParOf" srcId="{E95E5AE4-179A-6A48-8FC4-08E45AC4E947}" destId="{478AA6BF-1A76-9E44-8FD5-AEA0AA2A0F4F}" srcOrd="6" destOrd="0" presId="urn:microsoft.com/office/officeart/2005/8/layout/chevron1"/>
    <dgm:cxn modelId="{9AFE8D88-EA39-7C45-8598-E0CF6C725D1B}" type="presParOf" srcId="{E95E5AE4-179A-6A48-8FC4-08E45AC4E947}" destId="{19184150-5BAB-AD4D-8820-B325C67EA5D1}" srcOrd="7" destOrd="0" presId="urn:microsoft.com/office/officeart/2005/8/layout/chevron1"/>
    <dgm:cxn modelId="{CCD50E60-3B8F-B24B-AF4C-AE58AD1CB699}" type="presParOf" srcId="{E95E5AE4-179A-6A48-8FC4-08E45AC4E947}" destId="{54722A94-E4A0-4F45-8E18-7D845CB6682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A75C51-7E57-3C46-9D54-E850DE23D795}" type="doc">
      <dgm:prSet loTypeId="urn:microsoft.com/office/officeart/2005/8/layout/chevron1" loCatId="" qsTypeId="urn:microsoft.com/office/officeart/2005/8/quickstyle/simple1" qsCatId="simple" csTypeId="urn:microsoft.com/office/officeart/2005/8/colors/accent3_3" csCatId="accent3" phldr="1"/>
      <dgm:spPr/>
    </dgm:pt>
    <dgm:pt modelId="{11CD3723-B517-4B4C-96E2-77513B8EBA2F}">
      <dgm:prSet phldrT="[Text]"/>
      <dgm:spPr/>
      <dgm:t>
        <a:bodyPr/>
        <a:lstStyle/>
        <a:p>
          <a:r>
            <a:rPr lang="en-GB" dirty="0"/>
            <a:t>Find open ports</a:t>
          </a:r>
        </a:p>
      </dgm:t>
    </dgm:pt>
    <dgm:pt modelId="{2C316837-2A6A-A14E-9E26-C07F9CCABD06}" type="parTrans" cxnId="{79A6FBF1-7252-194F-A1F1-55312E3BA830}">
      <dgm:prSet/>
      <dgm:spPr/>
      <dgm:t>
        <a:bodyPr/>
        <a:lstStyle/>
        <a:p>
          <a:endParaRPr lang="en-GB"/>
        </a:p>
      </dgm:t>
    </dgm:pt>
    <dgm:pt modelId="{4D34229D-9ADF-324E-BFC0-668B31A6870A}" type="sibTrans" cxnId="{79A6FBF1-7252-194F-A1F1-55312E3BA830}">
      <dgm:prSet/>
      <dgm:spPr/>
      <dgm:t>
        <a:bodyPr/>
        <a:lstStyle/>
        <a:p>
          <a:endParaRPr lang="en-GB"/>
        </a:p>
      </dgm:t>
    </dgm:pt>
    <dgm:pt modelId="{35973888-290B-DD40-9C14-E07F4EC5528C}">
      <dgm:prSet phldrT="[Text]"/>
      <dgm:spPr/>
      <dgm:t>
        <a:bodyPr/>
        <a:lstStyle/>
        <a:p>
          <a:r>
            <a:rPr lang="en-GB" dirty="0"/>
            <a:t>Enumerate services</a:t>
          </a:r>
        </a:p>
      </dgm:t>
    </dgm:pt>
    <dgm:pt modelId="{D9DEBBF3-34F7-8846-8096-570457FA73CC}" type="parTrans" cxnId="{3870E23C-EFBD-9C46-A621-9096BE08D7D2}">
      <dgm:prSet/>
      <dgm:spPr/>
      <dgm:t>
        <a:bodyPr/>
        <a:lstStyle/>
        <a:p>
          <a:endParaRPr lang="en-GB"/>
        </a:p>
      </dgm:t>
    </dgm:pt>
    <dgm:pt modelId="{16006080-881E-F247-B41B-1AB5659E0A0D}" type="sibTrans" cxnId="{3870E23C-EFBD-9C46-A621-9096BE08D7D2}">
      <dgm:prSet/>
      <dgm:spPr/>
      <dgm:t>
        <a:bodyPr/>
        <a:lstStyle/>
        <a:p>
          <a:endParaRPr lang="en-GB"/>
        </a:p>
      </dgm:t>
    </dgm:pt>
    <dgm:pt modelId="{887CD1A9-01E4-464D-96E4-CFF043D99019}">
      <dgm:prSet phldrT="[Text]"/>
      <dgm:spPr/>
      <dgm:t>
        <a:bodyPr/>
        <a:lstStyle/>
        <a:p>
          <a:r>
            <a:rPr lang="en-GB" dirty="0"/>
            <a:t>Scan &amp; test for default credentials</a:t>
          </a:r>
        </a:p>
      </dgm:t>
    </dgm:pt>
    <dgm:pt modelId="{FEF45F41-C725-494F-A5E0-D547ED2FCBC6}" type="parTrans" cxnId="{3657C7FF-4625-F445-B9EE-0A14C48F1B01}">
      <dgm:prSet/>
      <dgm:spPr/>
      <dgm:t>
        <a:bodyPr/>
        <a:lstStyle/>
        <a:p>
          <a:endParaRPr lang="en-GB"/>
        </a:p>
      </dgm:t>
    </dgm:pt>
    <dgm:pt modelId="{87C47B2B-72D7-6741-AFB8-55F314F6AD94}" type="sibTrans" cxnId="{3657C7FF-4625-F445-B9EE-0A14C48F1B01}">
      <dgm:prSet/>
      <dgm:spPr/>
      <dgm:t>
        <a:bodyPr/>
        <a:lstStyle/>
        <a:p>
          <a:endParaRPr lang="en-GB"/>
        </a:p>
      </dgm:t>
    </dgm:pt>
    <dgm:pt modelId="{4A48F1EF-38F1-CB45-9050-A7D01A72ADB5}">
      <dgm:prSet phldrT="[Text]"/>
      <dgm:spPr/>
      <dgm:t>
        <a:bodyPr/>
        <a:lstStyle/>
        <a:p>
          <a:r>
            <a:rPr lang="en-GB" dirty="0"/>
            <a:t>validate access &amp; check permissions</a:t>
          </a:r>
        </a:p>
      </dgm:t>
    </dgm:pt>
    <dgm:pt modelId="{ED179C7A-60B0-2244-8EE0-9CDD5B9BD568}" type="parTrans" cxnId="{E61BF837-D8CA-1749-86FD-CB7FD55C23D5}">
      <dgm:prSet/>
      <dgm:spPr/>
      <dgm:t>
        <a:bodyPr/>
        <a:lstStyle/>
        <a:p>
          <a:endParaRPr lang="en-GB"/>
        </a:p>
      </dgm:t>
    </dgm:pt>
    <dgm:pt modelId="{B65A0C16-3A48-AF41-B303-4D863FA45030}" type="sibTrans" cxnId="{E61BF837-D8CA-1749-86FD-CB7FD55C23D5}">
      <dgm:prSet/>
      <dgm:spPr/>
      <dgm:t>
        <a:bodyPr/>
        <a:lstStyle/>
        <a:p>
          <a:endParaRPr lang="en-GB"/>
        </a:p>
      </dgm:t>
    </dgm:pt>
    <dgm:pt modelId="{28A16FA8-4BE1-CE45-872A-416213572B19}">
      <dgm:prSet phldrT="[Text]"/>
      <dgm:spPr/>
      <dgm:t>
        <a:bodyPr/>
        <a:lstStyle/>
        <a:p>
          <a:r>
            <a:rPr lang="en-GB" dirty="0"/>
            <a:t>Compromise system</a:t>
          </a:r>
        </a:p>
      </dgm:t>
    </dgm:pt>
    <dgm:pt modelId="{964FBE59-1151-E541-9090-D7896E2EC8CD}" type="parTrans" cxnId="{7B13F9E8-A0B9-5C40-BA59-09A3F05FFA71}">
      <dgm:prSet/>
      <dgm:spPr/>
      <dgm:t>
        <a:bodyPr/>
        <a:lstStyle/>
        <a:p>
          <a:endParaRPr lang="en-GB"/>
        </a:p>
      </dgm:t>
    </dgm:pt>
    <dgm:pt modelId="{55D3FD2C-C73F-6940-B641-F3856181D65E}" type="sibTrans" cxnId="{7B13F9E8-A0B9-5C40-BA59-09A3F05FFA71}">
      <dgm:prSet/>
      <dgm:spPr/>
      <dgm:t>
        <a:bodyPr/>
        <a:lstStyle/>
        <a:p>
          <a:endParaRPr lang="en-GB"/>
        </a:p>
      </dgm:t>
    </dgm:pt>
    <dgm:pt modelId="{E95E5AE4-179A-6A48-8FC4-08E45AC4E947}" type="pres">
      <dgm:prSet presAssocID="{54A75C51-7E57-3C46-9D54-E850DE23D795}" presName="Name0" presStyleCnt="0">
        <dgm:presLayoutVars>
          <dgm:dir/>
          <dgm:animLvl val="lvl"/>
          <dgm:resizeHandles val="exact"/>
        </dgm:presLayoutVars>
      </dgm:prSet>
      <dgm:spPr/>
    </dgm:pt>
    <dgm:pt modelId="{B6AFFC6A-2D26-7940-883D-84B2C95AD196}" type="pres">
      <dgm:prSet presAssocID="{11CD3723-B517-4B4C-96E2-77513B8EBA2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968738C-15E6-C24B-83CC-0ED8E72F4B2F}" type="pres">
      <dgm:prSet presAssocID="{4D34229D-9ADF-324E-BFC0-668B31A6870A}" presName="parTxOnlySpace" presStyleCnt="0"/>
      <dgm:spPr/>
    </dgm:pt>
    <dgm:pt modelId="{0C500AC9-4F01-7B45-9309-B8C3326D1E7F}" type="pres">
      <dgm:prSet presAssocID="{35973888-290B-DD40-9C14-E07F4EC5528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F87B8A5-955A-204D-B2D0-82DB5683F22E}" type="pres">
      <dgm:prSet presAssocID="{16006080-881E-F247-B41B-1AB5659E0A0D}" presName="parTxOnlySpace" presStyleCnt="0"/>
      <dgm:spPr/>
    </dgm:pt>
    <dgm:pt modelId="{38125E27-3C83-474D-B358-B0A05DDFC13C}" type="pres">
      <dgm:prSet presAssocID="{887CD1A9-01E4-464D-96E4-CFF043D9901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00B112A-380B-2842-9FD7-5857E6242CD2}" type="pres">
      <dgm:prSet presAssocID="{87C47B2B-72D7-6741-AFB8-55F314F6AD94}" presName="parTxOnlySpace" presStyleCnt="0"/>
      <dgm:spPr/>
    </dgm:pt>
    <dgm:pt modelId="{478AA6BF-1A76-9E44-8FD5-AEA0AA2A0F4F}" type="pres">
      <dgm:prSet presAssocID="{4A48F1EF-38F1-CB45-9050-A7D01A72ADB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9184150-5BAB-AD4D-8820-B325C67EA5D1}" type="pres">
      <dgm:prSet presAssocID="{B65A0C16-3A48-AF41-B303-4D863FA45030}" presName="parTxOnlySpace" presStyleCnt="0"/>
      <dgm:spPr/>
    </dgm:pt>
    <dgm:pt modelId="{54722A94-E4A0-4F45-8E18-7D845CB6682F}" type="pres">
      <dgm:prSet presAssocID="{28A16FA8-4BE1-CE45-872A-416213572B1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411D903-074E-0D42-B538-30ED576FC65E}" type="presOf" srcId="{4A48F1EF-38F1-CB45-9050-A7D01A72ADB5}" destId="{478AA6BF-1A76-9E44-8FD5-AEA0AA2A0F4F}" srcOrd="0" destOrd="0" presId="urn:microsoft.com/office/officeart/2005/8/layout/chevron1"/>
    <dgm:cxn modelId="{82B45D17-3C7D-244F-BA8A-C79E645E106B}" type="presOf" srcId="{54A75C51-7E57-3C46-9D54-E850DE23D795}" destId="{E95E5AE4-179A-6A48-8FC4-08E45AC4E947}" srcOrd="0" destOrd="0" presId="urn:microsoft.com/office/officeart/2005/8/layout/chevron1"/>
    <dgm:cxn modelId="{1B002630-ADEA-6C49-898A-1436F50E6FCF}" type="presOf" srcId="{28A16FA8-4BE1-CE45-872A-416213572B19}" destId="{54722A94-E4A0-4F45-8E18-7D845CB6682F}" srcOrd="0" destOrd="0" presId="urn:microsoft.com/office/officeart/2005/8/layout/chevron1"/>
    <dgm:cxn modelId="{E61BF837-D8CA-1749-86FD-CB7FD55C23D5}" srcId="{54A75C51-7E57-3C46-9D54-E850DE23D795}" destId="{4A48F1EF-38F1-CB45-9050-A7D01A72ADB5}" srcOrd="3" destOrd="0" parTransId="{ED179C7A-60B0-2244-8EE0-9CDD5B9BD568}" sibTransId="{B65A0C16-3A48-AF41-B303-4D863FA45030}"/>
    <dgm:cxn modelId="{3870E23C-EFBD-9C46-A621-9096BE08D7D2}" srcId="{54A75C51-7E57-3C46-9D54-E850DE23D795}" destId="{35973888-290B-DD40-9C14-E07F4EC5528C}" srcOrd="1" destOrd="0" parTransId="{D9DEBBF3-34F7-8846-8096-570457FA73CC}" sibTransId="{16006080-881E-F247-B41B-1AB5659E0A0D}"/>
    <dgm:cxn modelId="{F7151BAE-1AAE-6B40-8295-BB65F27B4C05}" type="presOf" srcId="{11CD3723-B517-4B4C-96E2-77513B8EBA2F}" destId="{B6AFFC6A-2D26-7940-883D-84B2C95AD196}" srcOrd="0" destOrd="0" presId="urn:microsoft.com/office/officeart/2005/8/layout/chevron1"/>
    <dgm:cxn modelId="{7B13F9E8-A0B9-5C40-BA59-09A3F05FFA71}" srcId="{54A75C51-7E57-3C46-9D54-E850DE23D795}" destId="{28A16FA8-4BE1-CE45-872A-416213572B19}" srcOrd="4" destOrd="0" parTransId="{964FBE59-1151-E541-9090-D7896E2EC8CD}" sibTransId="{55D3FD2C-C73F-6940-B641-F3856181D65E}"/>
    <dgm:cxn modelId="{04A8A7ED-E0D8-1B49-878C-99F79D9CF9D6}" type="presOf" srcId="{887CD1A9-01E4-464D-96E4-CFF043D99019}" destId="{38125E27-3C83-474D-B358-B0A05DDFC13C}" srcOrd="0" destOrd="0" presId="urn:microsoft.com/office/officeart/2005/8/layout/chevron1"/>
    <dgm:cxn modelId="{79A6FBF1-7252-194F-A1F1-55312E3BA830}" srcId="{54A75C51-7E57-3C46-9D54-E850DE23D795}" destId="{11CD3723-B517-4B4C-96E2-77513B8EBA2F}" srcOrd="0" destOrd="0" parTransId="{2C316837-2A6A-A14E-9E26-C07F9CCABD06}" sibTransId="{4D34229D-9ADF-324E-BFC0-668B31A6870A}"/>
    <dgm:cxn modelId="{E78B93F7-941E-3E45-95A8-5C753889442A}" type="presOf" srcId="{35973888-290B-DD40-9C14-E07F4EC5528C}" destId="{0C500AC9-4F01-7B45-9309-B8C3326D1E7F}" srcOrd="0" destOrd="0" presId="urn:microsoft.com/office/officeart/2005/8/layout/chevron1"/>
    <dgm:cxn modelId="{3657C7FF-4625-F445-B9EE-0A14C48F1B01}" srcId="{54A75C51-7E57-3C46-9D54-E850DE23D795}" destId="{887CD1A9-01E4-464D-96E4-CFF043D99019}" srcOrd="2" destOrd="0" parTransId="{FEF45F41-C725-494F-A5E0-D547ED2FCBC6}" sibTransId="{87C47B2B-72D7-6741-AFB8-55F314F6AD94}"/>
    <dgm:cxn modelId="{8B91864D-1E64-8244-BED9-F388AD6AE645}" type="presParOf" srcId="{E95E5AE4-179A-6A48-8FC4-08E45AC4E947}" destId="{B6AFFC6A-2D26-7940-883D-84B2C95AD196}" srcOrd="0" destOrd="0" presId="urn:microsoft.com/office/officeart/2005/8/layout/chevron1"/>
    <dgm:cxn modelId="{375D0525-FA0B-BD42-AA8F-615DF8B7A1B7}" type="presParOf" srcId="{E95E5AE4-179A-6A48-8FC4-08E45AC4E947}" destId="{8968738C-15E6-C24B-83CC-0ED8E72F4B2F}" srcOrd="1" destOrd="0" presId="urn:microsoft.com/office/officeart/2005/8/layout/chevron1"/>
    <dgm:cxn modelId="{D113D7FA-BF95-9E43-9EDF-F3AD18F67E51}" type="presParOf" srcId="{E95E5AE4-179A-6A48-8FC4-08E45AC4E947}" destId="{0C500AC9-4F01-7B45-9309-B8C3326D1E7F}" srcOrd="2" destOrd="0" presId="urn:microsoft.com/office/officeart/2005/8/layout/chevron1"/>
    <dgm:cxn modelId="{290F36EA-AD36-FF4C-8077-A4CBCC1225EF}" type="presParOf" srcId="{E95E5AE4-179A-6A48-8FC4-08E45AC4E947}" destId="{8F87B8A5-955A-204D-B2D0-82DB5683F22E}" srcOrd="3" destOrd="0" presId="urn:microsoft.com/office/officeart/2005/8/layout/chevron1"/>
    <dgm:cxn modelId="{1811433D-6A0E-3F4C-9F45-38DBFA7300ED}" type="presParOf" srcId="{E95E5AE4-179A-6A48-8FC4-08E45AC4E947}" destId="{38125E27-3C83-474D-B358-B0A05DDFC13C}" srcOrd="4" destOrd="0" presId="urn:microsoft.com/office/officeart/2005/8/layout/chevron1"/>
    <dgm:cxn modelId="{05F1FEC3-29FC-D04B-83B8-C3B40A099571}" type="presParOf" srcId="{E95E5AE4-179A-6A48-8FC4-08E45AC4E947}" destId="{200B112A-380B-2842-9FD7-5857E6242CD2}" srcOrd="5" destOrd="0" presId="urn:microsoft.com/office/officeart/2005/8/layout/chevron1"/>
    <dgm:cxn modelId="{EEC3DCB0-4B4B-9641-AC16-74A2EB383B5D}" type="presParOf" srcId="{E95E5AE4-179A-6A48-8FC4-08E45AC4E947}" destId="{478AA6BF-1A76-9E44-8FD5-AEA0AA2A0F4F}" srcOrd="6" destOrd="0" presId="urn:microsoft.com/office/officeart/2005/8/layout/chevron1"/>
    <dgm:cxn modelId="{9AFE8D88-EA39-7C45-8598-E0CF6C725D1B}" type="presParOf" srcId="{E95E5AE4-179A-6A48-8FC4-08E45AC4E947}" destId="{19184150-5BAB-AD4D-8820-B325C67EA5D1}" srcOrd="7" destOrd="0" presId="urn:microsoft.com/office/officeart/2005/8/layout/chevron1"/>
    <dgm:cxn modelId="{CCD50E60-3B8F-B24B-AF4C-AE58AD1CB699}" type="presParOf" srcId="{E95E5AE4-179A-6A48-8FC4-08E45AC4E947}" destId="{54722A94-E4A0-4F45-8E18-7D845CB6682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78AFC-7EBC-45E9-B12B-289E2F4BD129}">
      <dsp:nvSpPr>
        <dsp:cNvPr id="0" name=""/>
        <dsp:cNvSpPr/>
      </dsp:nvSpPr>
      <dsp:spPr>
        <a:xfrm>
          <a:off x="311379" y="1142964"/>
          <a:ext cx="969328" cy="969328"/>
        </a:xfrm>
        <a:prstGeom prst="ellipse">
          <a:avLst/>
        </a:prstGeom>
        <a:solidFill>
          <a:schemeClr val="bg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3B006-809A-425A-9464-014301E0DBAA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5593C-766A-4BCA-87F0-258CAAE1B926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ZERO TRUST</a:t>
          </a:r>
        </a:p>
      </dsp:txBody>
      <dsp:txXfrm>
        <a:off x="1512" y="2414215"/>
        <a:ext cx="1589062" cy="635625"/>
      </dsp:txXfrm>
    </dsp:sp>
    <dsp:sp modelId="{28C63200-72AA-4723-B952-949FFDD820AD}">
      <dsp:nvSpPr>
        <dsp:cNvPr id="0" name=""/>
        <dsp:cNvSpPr/>
      </dsp:nvSpPr>
      <dsp:spPr>
        <a:xfrm>
          <a:off x="2178527" y="1142964"/>
          <a:ext cx="969328" cy="969328"/>
        </a:xfrm>
        <a:prstGeom prst="ellipse">
          <a:avLst/>
        </a:prstGeom>
        <a:solidFill>
          <a:schemeClr val="bg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AB55C-B80B-4AFB-9C0C-1FF07595ABB3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19CB6-0AA9-45A8-9987-B193E176BEAE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IAM &amp; Authorization</a:t>
          </a:r>
        </a:p>
      </dsp:txBody>
      <dsp:txXfrm>
        <a:off x="1868660" y="2414215"/>
        <a:ext cx="1589062" cy="635625"/>
      </dsp:txXfrm>
    </dsp:sp>
    <dsp:sp modelId="{8A67C8C6-39FB-42D9-A2D2-37644265A163}">
      <dsp:nvSpPr>
        <dsp:cNvPr id="0" name=""/>
        <dsp:cNvSpPr/>
      </dsp:nvSpPr>
      <dsp:spPr>
        <a:xfrm>
          <a:off x="4045676" y="1142964"/>
          <a:ext cx="969328" cy="969328"/>
        </a:xfrm>
        <a:prstGeom prst="ellipse">
          <a:avLst/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3E28E0-B974-4E3F-8866-4E07AD3FE874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31852-B636-4F9A-A6D4-F6D6F1180A91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Enforcing controls only on Production</a:t>
          </a:r>
        </a:p>
      </dsp:txBody>
      <dsp:txXfrm>
        <a:off x="3735809" y="2414215"/>
        <a:ext cx="1589062" cy="635625"/>
      </dsp:txXfrm>
    </dsp:sp>
    <dsp:sp modelId="{247F6838-9FF7-4939-9800-EA2E4CA905B6}">
      <dsp:nvSpPr>
        <dsp:cNvPr id="0" name=""/>
        <dsp:cNvSpPr/>
      </dsp:nvSpPr>
      <dsp:spPr>
        <a:xfrm>
          <a:off x="5912824" y="1142964"/>
          <a:ext cx="969328" cy="969328"/>
        </a:xfrm>
        <a:prstGeom prst="ellipse">
          <a:avLst/>
        </a:prstGeom>
        <a:solidFill>
          <a:schemeClr val="bg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4F2A9-107A-41FC-B814-D1E608480CBD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E1F9E-77FE-4CCC-AE6D-BB145AFB093F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SAP basis team takes care of security</a:t>
          </a:r>
        </a:p>
      </dsp:txBody>
      <dsp:txXfrm>
        <a:off x="5602957" y="2414215"/>
        <a:ext cx="1589062" cy="635625"/>
      </dsp:txXfrm>
    </dsp:sp>
    <dsp:sp modelId="{E877CE62-F267-44E5-8D17-DDF5478B9953}">
      <dsp:nvSpPr>
        <dsp:cNvPr id="0" name=""/>
        <dsp:cNvSpPr/>
      </dsp:nvSpPr>
      <dsp:spPr>
        <a:xfrm>
          <a:off x="7779973" y="1142964"/>
          <a:ext cx="969328" cy="969328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0684C-A39D-457C-9CD0-D1ECCFAE2074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F3FBE-F3F3-4720-8A3A-1E6F240D789C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SAP systems are isolated and not published</a:t>
          </a:r>
        </a:p>
      </dsp:txBody>
      <dsp:txXfrm>
        <a:off x="7470105" y="2414215"/>
        <a:ext cx="1589062" cy="635625"/>
      </dsp:txXfrm>
    </dsp:sp>
    <dsp:sp modelId="{5A1FF81A-835F-E447-831C-2CA2C618C92D}">
      <dsp:nvSpPr>
        <dsp:cNvPr id="0" name=""/>
        <dsp:cNvSpPr/>
      </dsp:nvSpPr>
      <dsp:spPr>
        <a:xfrm>
          <a:off x="9647121" y="1142964"/>
          <a:ext cx="969328" cy="969328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7B59B-7087-5143-A237-9CFAE552A88A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A26D6-A81E-3842-9B2D-80C92B8B693B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German MADE = SECURE BY default</a:t>
          </a:r>
        </a:p>
      </dsp:txBody>
      <dsp:txXfrm>
        <a:off x="9337254" y="2414215"/>
        <a:ext cx="1589062" cy="63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FFC6A-2D26-7940-883D-84B2C95AD196}">
      <dsp:nvSpPr>
        <dsp:cNvPr id="0" name=""/>
        <dsp:cNvSpPr/>
      </dsp:nvSpPr>
      <dsp:spPr>
        <a:xfrm>
          <a:off x="2567" y="1719295"/>
          <a:ext cx="2284883" cy="91395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Find open ports</a:t>
          </a:r>
        </a:p>
      </dsp:txBody>
      <dsp:txXfrm>
        <a:off x="459544" y="1719295"/>
        <a:ext cx="1370930" cy="913953"/>
      </dsp:txXfrm>
    </dsp:sp>
    <dsp:sp modelId="{0C500AC9-4F01-7B45-9309-B8C3326D1E7F}">
      <dsp:nvSpPr>
        <dsp:cNvPr id="0" name=""/>
        <dsp:cNvSpPr/>
      </dsp:nvSpPr>
      <dsp:spPr>
        <a:xfrm>
          <a:off x="2058962" y="1719295"/>
          <a:ext cx="2284883" cy="913953"/>
        </a:xfrm>
        <a:prstGeom prst="chevron">
          <a:avLst/>
        </a:prstGeom>
        <a:solidFill>
          <a:schemeClr val="accent3">
            <a:shade val="80000"/>
            <a:hueOff val="-112167"/>
            <a:satOff val="450"/>
            <a:lumOff val="71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Enumerate services</a:t>
          </a:r>
        </a:p>
      </dsp:txBody>
      <dsp:txXfrm>
        <a:off x="2515939" y="1719295"/>
        <a:ext cx="1370930" cy="913953"/>
      </dsp:txXfrm>
    </dsp:sp>
    <dsp:sp modelId="{38125E27-3C83-474D-B358-B0A05DDFC13C}">
      <dsp:nvSpPr>
        <dsp:cNvPr id="0" name=""/>
        <dsp:cNvSpPr/>
      </dsp:nvSpPr>
      <dsp:spPr>
        <a:xfrm>
          <a:off x="4115358" y="1719295"/>
          <a:ext cx="2284883" cy="913953"/>
        </a:xfrm>
        <a:prstGeom prst="chevron">
          <a:avLst/>
        </a:prstGeom>
        <a:solidFill>
          <a:schemeClr val="accent3">
            <a:shade val="80000"/>
            <a:hueOff val="-224334"/>
            <a:satOff val="899"/>
            <a:lumOff val="142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Scan &amp; test for default credentials</a:t>
          </a:r>
        </a:p>
      </dsp:txBody>
      <dsp:txXfrm>
        <a:off x="4572335" y="1719295"/>
        <a:ext cx="1370930" cy="913953"/>
      </dsp:txXfrm>
    </dsp:sp>
    <dsp:sp modelId="{478AA6BF-1A76-9E44-8FD5-AEA0AA2A0F4F}">
      <dsp:nvSpPr>
        <dsp:cNvPr id="0" name=""/>
        <dsp:cNvSpPr/>
      </dsp:nvSpPr>
      <dsp:spPr>
        <a:xfrm>
          <a:off x="6171753" y="1719295"/>
          <a:ext cx="2284883" cy="913953"/>
        </a:xfrm>
        <a:prstGeom prst="chevron">
          <a:avLst/>
        </a:prstGeom>
        <a:solidFill>
          <a:schemeClr val="accent3">
            <a:shade val="80000"/>
            <a:hueOff val="-336502"/>
            <a:satOff val="1349"/>
            <a:lumOff val="213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validate access &amp; check permissions</a:t>
          </a:r>
        </a:p>
      </dsp:txBody>
      <dsp:txXfrm>
        <a:off x="6628730" y="1719295"/>
        <a:ext cx="1370930" cy="913953"/>
      </dsp:txXfrm>
    </dsp:sp>
    <dsp:sp modelId="{54722A94-E4A0-4F45-8E18-7D845CB6682F}">
      <dsp:nvSpPr>
        <dsp:cNvPr id="0" name=""/>
        <dsp:cNvSpPr/>
      </dsp:nvSpPr>
      <dsp:spPr>
        <a:xfrm>
          <a:off x="8228148" y="1719295"/>
          <a:ext cx="2284883" cy="913953"/>
        </a:xfrm>
        <a:prstGeom prst="chevron">
          <a:avLst/>
        </a:prstGeom>
        <a:solidFill>
          <a:schemeClr val="accent3">
            <a:shade val="80000"/>
            <a:hueOff val="-448669"/>
            <a:satOff val="1799"/>
            <a:lumOff val="285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Compromise system</a:t>
          </a:r>
        </a:p>
      </dsp:txBody>
      <dsp:txXfrm>
        <a:off x="8685125" y="1719295"/>
        <a:ext cx="1370930" cy="913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FFC6A-2D26-7940-883D-84B2C95AD196}">
      <dsp:nvSpPr>
        <dsp:cNvPr id="0" name=""/>
        <dsp:cNvSpPr/>
      </dsp:nvSpPr>
      <dsp:spPr>
        <a:xfrm>
          <a:off x="2567" y="1719295"/>
          <a:ext cx="2284883" cy="913953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Find open ports</a:t>
          </a:r>
        </a:p>
      </dsp:txBody>
      <dsp:txXfrm>
        <a:off x="459544" y="1719295"/>
        <a:ext cx="1370930" cy="913953"/>
      </dsp:txXfrm>
    </dsp:sp>
    <dsp:sp modelId="{0C500AC9-4F01-7B45-9309-B8C3326D1E7F}">
      <dsp:nvSpPr>
        <dsp:cNvPr id="0" name=""/>
        <dsp:cNvSpPr/>
      </dsp:nvSpPr>
      <dsp:spPr>
        <a:xfrm>
          <a:off x="2058962" y="1719295"/>
          <a:ext cx="2284883" cy="913953"/>
        </a:xfrm>
        <a:prstGeom prst="chevron">
          <a:avLst/>
        </a:prstGeom>
        <a:solidFill>
          <a:schemeClr val="accent3">
            <a:shade val="80000"/>
            <a:hueOff val="-112167"/>
            <a:satOff val="450"/>
            <a:lumOff val="713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Enumerate services</a:t>
          </a:r>
        </a:p>
      </dsp:txBody>
      <dsp:txXfrm>
        <a:off x="2515939" y="1719295"/>
        <a:ext cx="1370930" cy="913953"/>
      </dsp:txXfrm>
    </dsp:sp>
    <dsp:sp modelId="{38125E27-3C83-474D-B358-B0A05DDFC13C}">
      <dsp:nvSpPr>
        <dsp:cNvPr id="0" name=""/>
        <dsp:cNvSpPr/>
      </dsp:nvSpPr>
      <dsp:spPr>
        <a:xfrm>
          <a:off x="4115358" y="1719295"/>
          <a:ext cx="2284883" cy="913953"/>
        </a:xfrm>
        <a:prstGeom prst="chevron">
          <a:avLst/>
        </a:prstGeom>
        <a:solidFill>
          <a:schemeClr val="accent3">
            <a:shade val="80000"/>
            <a:hueOff val="-224334"/>
            <a:satOff val="899"/>
            <a:lumOff val="142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Scan &amp; test for default credentials</a:t>
          </a:r>
        </a:p>
      </dsp:txBody>
      <dsp:txXfrm>
        <a:off x="4572335" y="1719295"/>
        <a:ext cx="1370930" cy="913953"/>
      </dsp:txXfrm>
    </dsp:sp>
    <dsp:sp modelId="{478AA6BF-1A76-9E44-8FD5-AEA0AA2A0F4F}">
      <dsp:nvSpPr>
        <dsp:cNvPr id="0" name=""/>
        <dsp:cNvSpPr/>
      </dsp:nvSpPr>
      <dsp:spPr>
        <a:xfrm>
          <a:off x="6171753" y="1719295"/>
          <a:ext cx="2284883" cy="913953"/>
        </a:xfrm>
        <a:prstGeom prst="chevron">
          <a:avLst/>
        </a:prstGeom>
        <a:solidFill>
          <a:schemeClr val="accent3">
            <a:shade val="80000"/>
            <a:hueOff val="-336502"/>
            <a:satOff val="1349"/>
            <a:lumOff val="213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validate access &amp; check permissions</a:t>
          </a:r>
        </a:p>
      </dsp:txBody>
      <dsp:txXfrm>
        <a:off x="6628730" y="1719295"/>
        <a:ext cx="1370930" cy="913953"/>
      </dsp:txXfrm>
    </dsp:sp>
    <dsp:sp modelId="{54722A94-E4A0-4F45-8E18-7D845CB6682F}">
      <dsp:nvSpPr>
        <dsp:cNvPr id="0" name=""/>
        <dsp:cNvSpPr/>
      </dsp:nvSpPr>
      <dsp:spPr>
        <a:xfrm>
          <a:off x="8228148" y="1719295"/>
          <a:ext cx="2284883" cy="913953"/>
        </a:xfrm>
        <a:prstGeom prst="chevron">
          <a:avLst/>
        </a:prstGeom>
        <a:solidFill>
          <a:schemeClr val="accent3">
            <a:shade val="80000"/>
            <a:hueOff val="-448669"/>
            <a:satOff val="1799"/>
            <a:lumOff val="285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Compromise system</a:t>
          </a:r>
        </a:p>
      </dsp:txBody>
      <dsp:txXfrm>
        <a:off x="8685125" y="1719295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534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81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7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00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91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4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44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2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US" dirty="0" err="1"/>
              <a:t>Tinyurl.com</a:t>
            </a:r>
            <a:r>
              <a:rPr lang="en-US" dirty="0"/>
              <a:t>/</a:t>
            </a:r>
            <a:r>
              <a:rPr lang="en-US" dirty="0" err="1"/>
              <a:t>freelabsfree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1897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5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73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0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95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5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US" dirty="0"/>
              <a:t>SAP customers = 450.000</a:t>
            </a:r>
          </a:p>
          <a:p>
            <a:pPr algn="l" rtl="0" latinLnBrk="0"/>
            <a:r>
              <a:rPr lang="en-US" dirty="0"/>
              <a:t>Airlines – 1.1 billion flight passengers per year </a:t>
            </a:r>
          </a:p>
        </p:txBody>
      </p:sp>
    </p:spTree>
    <p:extLst>
      <p:ext uri="{BB962C8B-B14F-4D97-AF65-F5344CB8AC3E}">
        <p14:creationId xmlns:p14="http://schemas.microsoft.com/office/powerpoint/2010/main" val="3952041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r>
              <a:rPr lang="en-US" dirty="0"/>
              <a:t>SAP customers = 450.000</a:t>
            </a:r>
          </a:p>
          <a:p>
            <a:pPr algn="l" rtl="0" latinLnBrk="0"/>
            <a:r>
              <a:rPr lang="en-US" dirty="0"/>
              <a:t>Airlines – 1.1 billion flight passengers per year </a:t>
            </a:r>
          </a:p>
        </p:txBody>
      </p:sp>
    </p:spTree>
    <p:extLst>
      <p:ext uri="{BB962C8B-B14F-4D97-AF65-F5344CB8AC3E}">
        <p14:creationId xmlns:p14="http://schemas.microsoft.com/office/powerpoint/2010/main" val="130328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6072" y="1124711"/>
            <a:ext cx="11036808" cy="3172969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6072" y="4727447"/>
            <a:ext cx="11036808" cy="148132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Rectangle 7"/>
          <p:cNvSpPr/>
          <p:nvPr/>
        </p:nvSpPr>
        <p:spPr>
          <a:xfrm rot="5400000">
            <a:off x="857543" y="346790"/>
            <a:ext cx="146305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" name="Rectangle 9"/>
          <p:cNvSpPr/>
          <p:nvPr/>
        </p:nvSpPr>
        <p:spPr>
          <a:xfrm flipV="1">
            <a:off x="578651" y="4501200"/>
            <a:ext cx="11034698" cy="18289"/>
          </a:xfrm>
          <a:prstGeom prst="rect">
            <a:avLst/>
          </a:prstGeom>
          <a:solidFill>
            <a:srgbClr val="BDD1D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9225" y="6404292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5" name="Rectangle 9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1115567" y="548640"/>
            <a:ext cx="10168130" cy="1179576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1115567" y="2478023"/>
            <a:ext cx="10168130" cy="369417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10040" y="6404292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7"/>
          <p:cNvSpPr/>
          <p:nvPr/>
        </p:nvSpPr>
        <p:spPr>
          <a:xfrm>
            <a:off x="558210" y="4981421"/>
            <a:ext cx="11134957" cy="822961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7" name="Rectangle 9"/>
          <p:cNvSpPr/>
          <p:nvPr/>
        </p:nvSpPr>
        <p:spPr>
          <a:xfrm>
            <a:off x="498833" y="5118580"/>
            <a:ext cx="146305" cy="548641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557783" y="640080"/>
            <a:ext cx="10890506" cy="4114801"/>
          </a:xfrm>
          <a:prstGeom prst="rect">
            <a:avLst/>
          </a:prstGeom>
        </p:spPr>
        <p:txBody>
          <a:bodyPr anchor="b"/>
          <a:lstStyle>
            <a:lvl1pPr>
              <a:defRPr sz="66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41247" y="5102352"/>
            <a:ext cx="10607042" cy="585217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8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8" name="Rectangle 10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xfrm>
            <a:off x="1115567" y="548640"/>
            <a:ext cx="10168130" cy="1179576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15567" y="2478023"/>
            <a:ext cx="4937761" cy="369417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10040" y="6404292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10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0" name="Rectangle 12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115567" y="548640"/>
            <a:ext cx="10168130" cy="1179576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15567" y="2372649"/>
            <a:ext cx="493776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345935" y="2372649"/>
            <a:ext cx="4937762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64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10040" y="6404292"/>
            <a:ext cx="273656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"/>
          <p:cNvSpPr/>
          <p:nvPr/>
        </p:nvSpPr>
        <p:spPr>
          <a:xfrm>
            <a:off x="558210" y="1162033"/>
            <a:ext cx="3740740" cy="4643345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8" name="Rectangle 10"/>
          <p:cNvSpPr/>
          <p:nvPr/>
        </p:nvSpPr>
        <p:spPr>
          <a:xfrm>
            <a:off x="498833" y="1618374"/>
            <a:ext cx="146305" cy="822961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868680" y="1709927"/>
            <a:ext cx="3099817" cy="170992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t>Title Text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965191" y="1709927"/>
            <a:ext cx="6729985" cy="4096513"/>
          </a:xfrm>
          <a:prstGeom prst="rect">
            <a:avLst/>
          </a:prstGeom>
        </p:spPr>
        <p:txBody>
          <a:bodyPr/>
          <a:lstStyle>
            <a:lvl4pPr marL="1691639" indent="-320039"/>
            <a:lvl5pPr marL="2148839" indent="-320039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68680" y="3429000"/>
            <a:ext cx="3099817" cy="20665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800"/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8"/>
          <p:cNvSpPr/>
          <p:nvPr/>
        </p:nvSpPr>
        <p:spPr>
          <a:xfrm>
            <a:off x="558210" y="1162033"/>
            <a:ext cx="3740740" cy="4643345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0" name="Rectangle 10"/>
          <p:cNvSpPr/>
          <p:nvPr/>
        </p:nvSpPr>
        <p:spPr>
          <a:xfrm>
            <a:off x="498833" y="1618374"/>
            <a:ext cx="146305" cy="822961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68680" y="1709927"/>
            <a:ext cx="3099817" cy="1709929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t>Title Text</a:t>
            </a:r>
          </a:p>
        </p:txBody>
      </p:sp>
      <p:sp>
        <p:nvSpPr>
          <p:cNvPr id="10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4965191" y="1161288"/>
            <a:ext cx="6729985" cy="46451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8680" y="3438144"/>
            <a:ext cx="3099817" cy="2057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0" indent="914400">
              <a:buSzTx/>
              <a:buFontTx/>
              <a:buNone/>
              <a:defRPr sz="1800"/>
            </a:lvl3pPr>
            <a:lvl4pPr marL="0" indent="1371600">
              <a:buSzTx/>
              <a:buFontTx/>
              <a:buNone/>
              <a:defRPr sz="1800"/>
            </a:lvl4pPr>
            <a:lvl5pPr marL="0" indent="1828800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665852" y="1533525"/>
            <a:ext cx="10917065" cy="3790950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" name="Rectangle 8"/>
          <p:cNvSpPr/>
          <p:nvPr/>
        </p:nvSpPr>
        <p:spPr>
          <a:xfrm>
            <a:off x="609083" y="2971798"/>
            <a:ext cx="128017" cy="914401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078991" y="1938527"/>
            <a:ext cx="10177273" cy="2990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9pPr>
    </p:titleStyle>
    <p:bodyStyle>
      <a:lvl1pPr marL="228600" marR="0" indent="-2286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1pPr>
      <a:lvl2pPr marL="723900" marR="0" indent="-2667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2pPr>
      <a:lvl3pPr marL="1234439" marR="0" indent="-320039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3pPr>
      <a:lvl4pPr marL="1727200" marR="0" indent="-3556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4pPr>
      <a:lvl5pPr marL="2184400" marR="0" indent="-3556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5pPr>
      <a:lvl6pPr marL="2641600" marR="0" indent="-3556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6pPr>
      <a:lvl7pPr marL="3098800" marR="0" indent="-3556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7pPr>
      <a:lvl8pPr marL="3556000" marR="0" indent="-3556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8pPr>
      <a:lvl9pPr marL="4013200" marR="0" indent="-355600" algn="l" defTabSz="914400" rtl="0" latinLnBrk="0">
        <a:lnSpc>
          <a:spcPct val="11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venir Next LT Pro"/>
          <a:ea typeface="Avenir Next LT Pro"/>
          <a:cs typeface="Avenir Next LT Pro"/>
          <a:sym typeface="Avenir Next LT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LT Pr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37.sv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49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5" Type="http://schemas.openxmlformats.org/officeDocument/2006/relationships/image" Target="../media/image15.svg"/><Relationship Id="rId10" Type="http://schemas.microsoft.com/office/2007/relationships/diagramDrawing" Target="../diagrams/drawing2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iana.org/assignments/media-types/application/vnd.sar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0.png"/><Relationship Id="rId7" Type="http://schemas.openxmlformats.org/officeDocument/2006/relationships/diagramData" Target="../diagrams/data3.xml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11" Type="http://schemas.microsoft.com/office/2007/relationships/diagramDrawing" Target="../diagrams/drawing3.xml"/><Relationship Id="rId5" Type="http://schemas.openxmlformats.org/officeDocument/2006/relationships/image" Target="../media/image14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>
            <a:extLst>
              <a:ext uri="{FF2B5EF4-FFF2-40B4-BE49-F238E27FC236}">
                <a16:creationId xmlns:a16="http://schemas.microsoft.com/office/drawing/2014/main" id="{5883EA53-469C-BDA0-6C29-19A36708F5E7}"/>
              </a:ext>
            </a:extLst>
          </p:cNvPr>
          <p:cNvSpPr/>
          <p:nvPr/>
        </p:nvSpPr>
        <p:spPr>
          <a:xfrm>
            <a:off x="529388" y="462492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n-lt"/>
            </a:endParaRPr>
          </a:p>
        </p:txBody>
      </p:sp>
      <p:sp>
        <p:nvSpPr>
          <p:cNvPr id="3" name="Rectangle 54">
            <a:extLst>
              <a:ext uri="{FF2B5EF4-FFF2-40B4-BE49-F238E27FC236}">
                <a16:creationId xmlns:a16="http://schemas.microsoft.com/office/drawing/2014/main" id="{44A902D4-1000-1F40-4176-D45A9019FA26}"/>
              </a:ext>
            </a:extLst>
          </p:cNvPr>
          <p:cNvSpPr/>
          <p:nvPr/>
        </p:nvSpPr>
        <p:spPr>
          <a:xfrm>
            <a:off x="465380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n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6FEFF07-D052-DEEE-6532-F7C64CA69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213" y="1824209"/>
            <a:ext cx="2723805" cy="2723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488325-F36F-210E-79EE-23EBF562798A}"/>
              </a:ext>
            </a:extLst>
          </p:cNvPr>
          <p:cNvSpPr txBox="1"/>
          <p:nvPr/>
        </p:nvSpPr>
        <p:spPr>
          <a:xfrm>
            <a:off x="750559" y="2659560"/>
            <a:ext cx="8262812" cy="892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Identify, Exploit, &amp; Defend SAP Environments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Showcasing the True Power of Open-Source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35490-13FF-8DA0-9C92-2322DB03D7BC}"/>
              </a:ext>
            </a:extLst>
          </p:cNvPr>
          <p:cNvSpPr txBox="1"/>
          <p:nvPr/>
        </p:nvSpPr>
        <p:spPr>
          <a:xfrm>
            <a:off x="649647" y="5606143"/>
            <a:ext cx="410447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Waseem Ajrab, NO MONKEY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Julian </a:t>
            </a:r>
            <a:r>
              <a:rPr lang="en-US" dirty="0" err="1"/>
              <a:t>Petersohn</a:t>
            </a:r>
            <a:r>
              <a:rPr lang="en-US" dirty="0"/>
              <a:t>, Fortinet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LT Pro"/>
              <a:ea typeface="Avenir Next LT Pro"/>
              <a:cs typeface="Avenir Next LT Pro"/>
              <a:sym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70294171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0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1" name="Rectangle 50"/>
          <p:cNvSpPr/>
          <p:nvPr/>
        </p:nvSpPr>
        <p:spPr>
          <a:xfrm>
            <a:off x="0" y="260018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162" name="Rectangle 52"/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2372495" y="522220"/>
            <a:ext cx="8975209" cy="101498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SAP Security Myths</a:t>
            </a:r>
            <a:endParaRPr dirty="0">
              <a:latin typeface="+mn-lt"/>
            </a:endParaRPr>
          </a:p>
        </p:txBody>
      </p:sp>
      <p:sp>
        <p:nvSpPr>
          <p:cNvPr id="165" name="Oval 13"/>
          <p:cNvSpPr/>
          <p:nvPr/>
        </p:nvSpPr>
        <p:spPr>
          <a:xfrm>
            <a:off x="998608" y="429721"/>
            <a:ext cx="1094785" cy="109478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166" name="Rectangle 14" descr="Cauldron with solid fill"/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+mn-lt"/>
            </a:endParaRPr>
          </a:p>
        </p:txBody>
      </p:sp>
      <p:pic>
        <p:nvPicPr>
          <p:cNvPr id="167" name="logo.png" descr="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graphicFrame>
        <p:nvGraphicFramePr>
          <p:cNvPr id="4" name="Text Placeholder 5">
            <a:extLst>
              <a:ext uri="{FF2B5EF4-FFF2-40B4-BE49-F238E27FC236}">
                <a16:creationId xmlns:a16="http://schemas.microsoft.com/office/drawing/2014/main" id="{63F4F0EC-6613-291B-E2AB-86E5CA629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664507"/>
              </p:ext>
            </p:extLst>
          </p:nvPr>
        </p:nvGraphicFramePr>
        <p:xfrm>
          <a:off x="705963" y="1694210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345223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/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/>
          <p:cNvSpPr txBox="1"/>
          <p:nvPr/>
        </p:nvSpPr>
        <p:spPr>
          <a:xfrm>
            <a:off x="1076344" y="2166444"/>
            <a:ext cx="10131175" cy="212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lang="en-US" dirty="0">
                <a:latin typeface="+mn-lt"/>
              </a:rPr>
              <a:t>72% of beer production in the world depends on SAP!</a:t>
            </a:r>
          </a:p>
        </p:txBody>
      </p:sp>
    </p:spTree>
    <p:extLst>
      <p:ext uri="{BB962C8B-B14F-4D97-AF65-F5344CB8AC3E}">
        <p14:creationId xmlns:p14="http://schemas.microsoft.com/office/powerpoint/2010/main" val="17231155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/>
          <p:cNvSpPr/>
          <p:nvPr/>
        </p:nvSpPr>
        <p:spPr>
          <a:xfrm>
            <a:off x="558208" y="266659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/>
          <p:cNvSpPr txBox="1"/>
          <p:nvPr/>
        </p:nvSpPr>
        <p:spPr>
          <a:xfrm>
            <a:off x="1076344" y="2166444"/>
            <a:ext cx="10131175" cy="212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lang="en-US" dirty="0">
                <a:latin typeface="+mn-lt"/>
              </a:rPr>
              <a:t>72% of beer production in the world depends on SAP!</a:t>
            </a:r>
          </a:p>
        </p:txBody>
      </p:sp>
      <p:pic>
        <p:nvPicPr>
          <p:cNvPr id="3" name="Picture 2" descr="People sitting at a table&#10;&#10;Description automatically generated">
            <a:extLst>
              <a:ext uri="{FF2B5EF4-FFF2-40B4-BE49-F238E27FC236}">
                <a16:creationId xmlns:a16="http://schemas.microsoft.com/office/drawing/2014/main" id="{CADD77E2-3D71-3EC6-A966-3228AE17C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7517">
            <a:off x="813011" y="1795594"/>
            <a:ext cx="5313136" cy="3266811"/>
          </a:xfrm>
          <a:prstGeom prst="rect">
            <a:avLst/>
          </a:prstGeom>
        </p:spPr>
      </p:pic>
      <p:pic>
        <p:nvPicPr>
          <p:cNvPr id="5" name="Picture 4" descr="A large tent with tables and benches&#10;&#10;Description automatically generated">
            <a:extLst>
              <a:ext uri="{FF2B5EF4-FFF2-40B4-BE49-F238E27FC236}">
                <a16:creationId xmlns:a16="http://schemas.microsoft.com/office/drawing/2014/main" id="{4F5E573D-44CB-8D33-AEC8-F370C4EE4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803">
            <a:off x="5892260" y="1583116"/>
            <a:ext cx="5599793" cy="37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1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0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1" name="Rectangle 50"/>
          <p:cNvSpPr/>
          <p:nvPr/>
        </p:nvSpPr>
        <p:spPr>
          <a:xfrm>
            <a:off x="0" y="359229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162" name="Rectangle 52"/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2372495" y="522220"/>
            <a:ext cx="8975209" cy="101498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Project Goals</a:t>
            </a:r>
          </a:p>
        </p:txBody>
      </p:sp>
      <p:sp>
        <p:nvSpPr>
          <p:cNvPr id="164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909447" y="2018805"/>
            <a:ext cx="10403770" cy="3919540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>
                <a:latin typeface="+mn-lt"/>
              </a:rPr>
              <a:t>Provide a security standard to secure SAP systems</a:t>
            </a:r>
          </a:p>
          <a:p>
            <a:pPr>
              <a:defRPr sz="2000"/>
            </a:pPr>
            <a:r>
              <a:rPr dirty="0">
                <a:latin typeface="+mn-lt"/>
              </a:rPr>
              <a:t>Provide the necessary tools to verify security measures </a:t>
            </a:r>
          </a:p>
          <a:p>
            <a:pPr>
              <a:defRPr sz="2000"/>
            </a:pPr>
            <a:r>
              <a:rPr dirty="0">
                <a:latin typeface="+mn-lt"/>
              </a:rPr>
              <a:t>Provide a single point of trusted security advisors</a:t>
            </a:r>
          </a:p>
          <a:p>
            <a:pPr>
              <a:defRPr sz="2000"/>
            </a:pPr>
            <a:r>
              <a:rPr dirty="0">
                <a:latin typeface="+mn-lt"/>
              </a:rPr>
              <a:t>Enabling regulators and auditors to assess enterprise business solutions</a:t>
            </a:r>
            <a:endParaRPr lang="en-US" dirty="0">
              <a:latin typeface="+mn-lt"/>
            </a:endParaRPr>
          </a:p>
        </p:txBody>
      </p:sp>
      <p:sp>
        <p:nvSpPr>
          <p:cNvPr id="165" name="Oval 13"/>
          <p:cNvSpPr/>
          <p:nvPr/>
        </p:nvSpPr>
        <p:spPr>
          <a:xfrm>
            <a:off x="998608" y="429721"/>
            <a:ext cx="1094785" cy="1094786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166" name="Rectangle 14"/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pic>
        <p:nvPicPr>
          <p:cNvPr id="167" name="logo.png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1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2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Rectangle 52"/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75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77" name="Picture 45" descr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diagram of a security system&#10;&#10;Description automatically generated">
            <a:extLst>
              <a:ext uri="{FF2B5EF4-FFF2-40B4-BE49-F238E27FC236}">
                <a16:creationId xmlns:a16="http://schemas.microsoft.com/office/drawing/2014/main" id="{7D90F4D9-D478-ACA3-8F78-989363FF8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29" y="383858"/>
            <a:ext cx="6322742" cy="56365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7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8" name="Rectangle 50"/>
          <p:cNvSpPr/>
          <p:nvPr/>
        </p:nvSpPr>
        <p:spPr>
          <a:xfrm>
            <a:off x="0" y="380192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/>
              <a:t>/home/randomstr1ng/Downloads/exposed_sap_rfc_gateway.png</a:t>
            </a:r>
            <a:endParaRPr/>
          </a:p>
        </p:txBody>
      </p:sp>
      <p:sp>
        <p:nvSpPr>
          <p:cNvPr id="189" name="Rectangle 52"/>
          <p:cNvSpPr/>
          <p:nvPr/>
        </p:nvSpPr>
        <p:spPr>
          <a:xfrm>
            <a:off x="566927" y="380192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en-US"/>
              <a:t>/home/randomstr1ng/Downloads/exposed_sap_rfc_gateway.png</a:t>
            </a:r>
            <a:endParaRPr/>
          </a:p>
        </p:txBody>
      </p:sp>
      <p:sp>
        <p:nvSpPr>
          <p:cNvPr id="190" name="Title 1"/>
          <p:cNvSpPr txBox="1">
            <a:spLocks noGrp="1"/>
          </p:cNvSpPr>
          <p:nvPr>
            <p:ph type="title"/>
          </p:nvPr>
        </p:nvSpPr>
        <p:spPr>
          <a:xfrm>
            <a:off x="1965527" y="468372"/>
            <a:ext cx="8975209" cy="1014985"/>
          </a:xfrm>
          <a:prstGeom prst="rect">
            <a:avLst/>
          </a:prstGeom>
        </p:spPr>
        <p:txBody>
          <a:bodyPr/>
          <a:lstStyle/>
          <a:p>
            <a:pPr lvl="1">
              <a:defRPr sz="4000"/>
            </a:pPr>
            <a:r>
              <a:rPr lang="en-US" dirty="0">
                <a:latin typeface="+mn-lt"/>
              </a:rPr>
              <a:t>SAP Security in - a small period of - 2024</a:t>
            </a:r>
            <a:endParaRPr dirty="0">
              <a:latin typeface="+mn-lt"/>
            </a:endParaRPr>
          </a:p>
        </p:txBody>
      </p:sp>
      <p:pic>
        <p:nvPicPr>
          <p:cNvPr id="191" name="Picture 45" descr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095" y="438700"/>
            <a:ext cx="1097281" cy="109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80F288-251F-63B2-F5A0-52B067A911B0}"/>
              </a:ext>
            </a:extLst>
          </p:cNvPr>
          <p:cNvGrpSpPr/>
          <p:nvPr/>
        </p:nvGrpSpPr>
        <p:grpSpPr>
          <a:xfrm>
            <a:off x="811367" y="380192"/>
            <a:ext cx="1094785" cy="1094786"/>
            <a:chOff x="7996581" y="1702949"/>
            <a:chExt cx="1094785" cy="1094786"/>
          </a:xfrm>
        </p:grpSpPr>
        <p:sp>
          <p:nvSpPr>
            <p:cNvPr id="3" name="Circle">
              <a:extLst>
                <a:ext uri="{FF2B5EF4-FFF2-40B4-BE49-F238E27FC236}">
                  <a16:creationId xmlns:a16="http://schemas.microsoft.com/office/drawing/2014/main" id="{0A997C35-83FD-942B-1595-FCDB06734EB1}"/>
                </a:ext>
              </a:extLst>
            </p:cNvPr>
            <p:cNvSpPr/>
            <p:nvPr/>
          </p:nvSpPr>
          <p:spPr>
            <a:xfrm>
              <a:off x="7996581" y="1702949"/>
              <a:ext cx="1094785" cy="1094786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1">
                <a:lnSpc>
                  <a:spcPct val="11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pic>
          <p:nvPicPr>
            <p:cNvPr id="4" name="Graphic 3" descr="Statistics with solid fill">
              <a:extLst>
                <a:ext uri="{FF2B5EF4-FFF2-40B4-BE49-F238E27FC236}">
                  <a16:creationId xmlns:a16="http://schemas.microsoft.com/office/drawing/2014/main" id="{73C0299F-F892-6BA4-F4A5-4D114D8B6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2430" y="1841990"/>
              <a:ext cx="803086" cy="803086"/>
            </a:xfrm>
            <a:prstGeom prst="rect">
              <a:avLst/>
            </a:prstGeom>
          </p:spPr>
        </p:pic>
      </p:grpSp>
      <p:pic>
        <p:nvPicPr>
          <p:cNvPr id="2" name="Picture 1" descr="A graph of a number of sap routers&#10;&#10;Description automatically generated">
            <a:extLst>
              <a:ext uri="{FF2B5EF4-FFF2-40B4-BE49-F238E27FC236}">
                <a16:creationId xmlns:a16="http://schemas.microsoft.com/office/drawing/2014/main" id="{9983EF3C-A581-72EA-BC24-CF6B3979C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37" y="1580744"/>
            <a:ext cx="4596320" cy="3461426"/>
          </a:xfrm>
          <a:prstGeom prst="rect">
            <a:avLst/>
          </a:prstGeom>
        </p:spPr>
      </p:pic>
      <p:pic>
        <p:nvPicPr>
          <p:cNvPr id="9" name="Picture 8" descr="A graph of sap dispatcher service&#10;&#10;Description automatically generated">
            <a:extLst>
              <a:ext uri="{FF2B5EF4-FFF2-40B4-BE49-F238E27FC236}">
                <a16:creationId xmlns:a16="http://schemas.microsoft.com/office/drawing/2014/main" id="{9C851D5B-016C-1C26-96D7-D1DF6B4757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031" y="1594490"/>
            <a:ext cx="4669277" cy="3461426"/>
          </a:xfrm>
          <a:prstGeom prst="rect">
            <a:avLst/>
          </a:prstGeom>
        </p:spPr>
      </p:pic>
      <p:pic>
        <p:nvPicPr>
          <p:cNvPr id="10" name="Picture 9" descr="A graph of a number of countries/regions&#10;&#10;Description automatically generated">
            <a:extLst>
              <a:ext uri="{FF2B5EF4-FFF2-40B4-BE49-F238E27FC236}">
                <a16:creationId xmlns:a16="http://schemas.microsoft.com/office/drawing/2014/main" id="{07340247-E0CA-0859-FFA7-261808CB7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0459" y="3506120"/>
            <a:ext cx="4442299" cy="32668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DFB3-DC95-7FE9-4575-42F3E342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44">
            <a:extLst>
              <a:ext uri="{FF2B5EF4-FFF2-40B4-BE49-F238E27FC236}">
                <a16:creationId xmlns:a16="http://schemas.microsoft.com/office/drawing/2014/main" id="{CAF316C3-A50F-4754-F7A1-9883F46BB816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cs typeface="+mn-cs"/>
            </a:endParaRPr>
          </a:p>
        </p:txBody>
      </p:sp>
      <p:sp>
        <p:nvSpPr>
          <p:cNvPr id="187" name="Rectangle 46">
            <a:extLst>
              <a:ext uri="{FF2B5EF4-FFF2-40B4-BE49-F238E27FC236}">
                <a16:creationId xmlns:a16="http://schemas.microsoft.com/office/drawing/2014/main" id="{DA30D5A3-3E0C-73AD-7AA5-C50EEAB31160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cs typeface="+mn-cs"/>
            </a:endParaRPr>
          </a:p>
        </p:txBody>
      </p:sp>
      <p:sp>
        <p:nvSpPr>
          <p:cNvPr id="188" name="Rectangle 50">
            <a:extLst>
              <a:ext uri="{FF2B5EF4-FFF2-40B4-BE49-F238E27FC236}">
                <a16:creationId xmlns:a16="http://schemas.microsoft.com/office/drawing/2014/main" id="{D8D970FF-29C1-CD68-355E-8F60D77306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rPr lang="en-US"/>
              <a:t>/home/randomstr1ng/Downloads/vulnerable_sap_router.png</a:t>
            </a:r>
            <a:endParaRPr>
              <a:cs typeface="+mn-cs"/>
            </a:endParaRPr>
          </a:p>
        </p:txBody>
      </p:sp>
      <p:sp>
        <p:nvSpPr>
          <p:cNvPr id="189" name="Rectangle 52">
            <a:extLst>
              <a:ext uri="{FF2B5EF4-FFF2-40B4-BE49-F238E27FC236}">
                <a16:creationId xmlns:a16="http://schemas.microsoft.com/office/drawing/2014/main" id="{E3EF024D-C0F7-FB7F-917C-69EE57349D08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cs typeface="+mn-cs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760C039A-774C-9294-548D-F13177E7D7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2495" y="509520"/>
            <a:ext cx="8975209" cy="1014985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lvl="1">
              <a:defRPr sz="4000"/>
            </a:pPr>
            <a:r>
              <a:rPr lang="en-US" dirty="0">
                <a:latin typeface="+mn-lt"/>
                <a:cs typeface="+mn-cs"/>
              </a:rPr>
              <a:t>Attack Vector - </a:t>
            </a:r>
            <a:r>
              <a:rPr lang="en-US" dirty="0" err="1">
                <a:latin typeface="+mn-lt"/>
                <a:cs typeface="+mn-cs"/>
              </a:rPr>
              <a:t>SAPRouter</a:t>
            </a:r>
            <a:endParaRPr dirty="0" err="1">
              <a:latin typeface="+mn-lt"/>
              <a:cs typeface="+mn-cs"/>
            </a:endParaRPr>
          </a:p>
        </p:txBody>
      </p:sp>
      <p:pic>
        <p:nvPicPr>
          <p:cNvPr id="191" name="Picture 45" descr="Picture 45">
            <a:extLst>
              <a:ext uri="{FF2B5EF4-FFF2-40B4-BE49-F238E27FC236}">
                <a16:creationId xmlns:a16="http://schemas.microsoft.com/office/drawing/2014/main" id="{24A04733-C9F1-3532-8EAE-34948D97E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547" y="427224"/>
            <a:ext cx="1097281" cy="109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 54">
            <a:extLst>
              <a:ext uri="{FF2B5EF4-FFF2-40B4-BE49-F238E27FC236}">
                <a16:creationId xmlns:a16="http://schemas.microsoft.com/office/drawing/2014/main" id="{CE2AFFE1-2028-A927-3011-7B4F3465538F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0E8373-179A-DFBD-C70E-01FB7CD5DD6C}"/>
              </a:ext>
            </a:extLst>
          </p:cNvPr>
          <p:cNvGrpSpPr/>
          <p:nvPr/>
        </p:nvGrpSpPr>
        <p:grpSpPr>
          <a:xfrm>
            <a:off x="811367" y="380192"/>
            <a:ext cx="1094785" cy="1094786"/>
            <a:chOff x="7996581" y="1702949"/>
            <a:chExt cx="1094785" cy="1094786"/>
          </a:xfrm>
        </p:grpSpPr>
        <p:sp>
          <p:nvSpPr>
            <p:cNvPr id="3" name="Circle">
              <a:extLst>
                <a:ext uri="{FF2B5EF4-FFF2-40B4-BE49-F238E27FC236}">
                  <a16:creationId xmlns:a16="http://schemas.microsoft.com/office/drawing/2014/main" id="{D997C400-B493-4218-E723-CAFD0B57E0C2}"/>
                </a:ext>
              </a:extLst>
            </p:cNvPr>
            <p:cNvSpPr/>
            <p:nvPr/>
          </p:nvSpPr>
          <p:spPr>
            <a:xfrm>
              <a:off x="7996581" y="1702949"/>
              <a:ext cx="1094785" cy="1094786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1">
                <a:lnSpc>
                  <a:spcPct val="110000"/>
                </a:lnSpc>
                <a:spcBef>
                  <a:spcPts val="1000"/>
                </a:spcBef>
                <a:defRPr sz="2800"/>
              </a:pPr>
              <a:endParaRPr>
                <a:cs typeface="+mn-cs"/>
              </a:endParaRPr>
            </a:p>
          </p:txBody>
        </p:sp>
        <p:pic>
          <p:nvPicPr>
            <p:cNvPr id="4" name="Graphic 3" descr="Statistics with solid fill">
              <a:extLst>
                <a:ext uri="{FF2B5EF4-FFF2-40B4-BE49-F238E27FC236}">
                  <a16:creationId xmlns:a16="http://schemas.microsoft.com/office/drawing/2014/main" id="{F00B35E2-5071-137F-8005-5E4CFD1EE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2430" y="1841990"/>
              <a:ext cx="803086" cy="803086"/>
            </a:xfrm>
            <a:prstGeom prst="rect">
              <a:avLst/>
            </a:prstGeom>
          </p:spPr>
        </p:pic>
      </p:grp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939368F-DBD7-7736-ECCE-E0B9E04D5611}"/>
              </a:ext>
            </a:extLst>
          </p:cNvPr>
          <p:cNvSpPr txBox="1">
            <a:spLocks/>
          </p:cNvSpPr>
          <p:nvPr/>
        </p:nvSpPr>
        <p:spPr>
          <a:xfrm>
            <a:off x="868736" y="1607173"/>
            <a:ext cx="5181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  <a:lvl2pPr marL="723900" marR="0" indent="-2667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2pPr>
            <a:lvl3pPr marL="1234439" marR="0" indent="-320039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3pPr>
            <a:lvl4pPr marL="17272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4pPr>
            <a:lvl5pPr marL="21844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5pPr>
            <a:lvl6pPr marL="26416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6pPr>
            <a:lvl7pPr marL="30988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7pPr>
            <a:lvl8pPr marL="35560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8pPr>
            <a:lvl9pPr marL="40132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9pPr>
          </a:lstStyle>
          <a:p>
            <a:pPr hangingPunct="1"/>
            <a:r>
              <a:rPr lang="en-DE" sz="2400" dirty="0">
                <a:latin typeface="+mn-lt"/>
                <a:cs typeface="+mn-cs"/>
              </a:rPr>
              <a:t>8793 public reachable SAPRouter worldwide</a:t>
            </a:r>
          </a:p>
          <a:p>
            <a:pPr hangingPunct="1"/>
            <a:r>
              <a:rPr lang="en-GB" sz="2400" dirty="0">
                <a:latin typeface="+mn-lt"/>
                <a:cs typeface="+mn-cs"/>
              </a:rPr>
              <a:t>L</a:t>
            </a:r>
            <a:r>
              <a:rPr lang="en-DE" sz="2400" dirty="0">
                <a:latin typeface="+mn-lt"/>
                <a:cs typeface="+mn-cs"/>
              </a:rPr>
              <a:t>eaks version string within </a:t>
            </a:r>
            <a:r>
              <a:rPr lang="en-GB" sz="2400" dirty="0">
                <a:latin typeface="+mn-lt"/>
                <a:cs typeface="+mn-cs"/>
              </a:rPr>
              <a:t>the </a:t>
            </a:r>
            <a:r>
              <a:rPr lang="en-DE" sz="2400" dirty="0">
                <a:latin typeface="+mn-lt"/>
                <a:cs typeface="+mn-cs"/>
              </a:rPr>
              <a:t>error message</a:t>
            </a:r>
          </a:p>
          <a:p>
            <a:pPr hangingPunct="1"/>
            <a:r>
              <a:rPr lang="en-GB" sz="2400" dirty="0">
                <a:latin typeface="+mn-lt"/>
                <a:cs typeface="+mn-cs"/>
              </a:rPr>
              <a:t>L</a:t>
            </a:r>
            <a:r>
              <a:rPr lang="en-DE" sz="2400" dirty="0">
                <a:latin typeface="+mn-lt"/>
                <a:cs typeface="+mn-cs"/>
              </a:rPr>
              <a:t>eaks </a:t>
            </a:r>
            <a:r>
              <a:rPr lang="en-GB" sz="2400" dirty="0">
                <a:latin typeface="+mn-lt"/>
                <a:cs typeface="+mn-cs"/>
              </a:rPr>
              <a:t>the </a:t>
            </a:r>
            <a:r>
              <a:rPr lang="en-DE" sz="2400" dirty="0">
                <a:latin typeface="+mn-lt"/>
                <a:cs typeface="+mn-cs"/>
              </a:rPr>
              <a:t>internal hostname of SAProuter Server within </a:t>
            </a:r>
            <a:r>
              <a:rPr lang="en-GB" sz="2400" dirty="0">
                <a:latin typeface="+mn-lt"/>
                <a:cs typeface="+mn-cs"/>
              </a:rPr>
              <a:t>the </a:t>
            </a:r>
            <a:r>
              <a:rPr lang="en-DE" sz="2400" dirty="0">
                <a:latin typeface="+mn-lt"/>
                <a:cs typeface="+mn-cs"/>
              </a:rPr>
              <a:t>error message</a:t>
            </a:r>
          </a:p>
          <a:p>
            <a:pPr hangingPunct="1"/>
            <a:endParaRPr lang="en-DE" sz="2400" dirty="0">
              <a:latin typeface="+mn-lt"/>
              <a:cs typeface="+mn-cs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7FB4F4A-2522-5D52-961E-344A9D437737}"/>
              </a:ext>
            </a:extLst>
          </p:cNvPr>
          <p:cNvSpPr txBox="1">
            <a:spLocks/>
          </p:cNvSpPr>
          <p:nvPr/>
        </p:nvSpPr>
        <p:spPr>
          <a:xfrm>
            <a:off x="6319033" y="1606801"/>
            <a:ext cx="5306040" cy="2564805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20" rIns="45719" bIns="4572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9pPr>
          </a:lstStyle>
          <a:p>
            <a:pPr marL="171450" indent="-171450" algn="l" hangingPunct="1">
              <a:lnSpc>
                <a:spcPct val="11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DE" sz="2400">
                <a:solidFill>
                  <a:srgbClr val="000000"/>
                </a:solidFill>
                <a:latin typeface="+mn-lt"/>
                <a:cs typeface="+mn-cs"/>
              </a:rPr>
              <a:t>93 SAPRouter allows to dump </a:t>
            </a:r>
            <a:r>
              <a:rPr lang="en-DE" sz="2400" dirty="0">
                <a:solidFill>
                  <a:srgbClr val="000000"/>
                </a:solidFill>
                <a:latin typeface="+mn-lt"/>
                <a:cs typeface="+mn-cs"/>
              </a:rPr>
              <a:t>Connection table</a:t>
            </a:r>
          </a:p>
          <a:p>
            <a:pPr marL="285750" lvl="1" indent="-285750" hangingPunct="1">
              <a:lnSpc>
                <a:spcPct val="11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GB" sz="2400" dirty="0">
                <a:latin typeface="+mn-lt"/>
                <a:cs typeface="+mn-cs"/>
              </a:rPr>
              <a:t>L</a:t>
            </a:r>
            <a:r>
              <a:rPr lang="en-DE" sz="2400" dirty="0">
                <a:latin typeface="+mn-lt"/>
                <a:cs typeface="+mn-cs"/>
              </a:rPr>
              <a:t>eaked internal services &amp; IP addresses</a:t>
            </a:r>
          </a:p>
          <a:p>
            <a:pPr marL="285750" lvl="1" indent="-285750" hangingPunct="1">
              <a:lnSpc>
                <a:spcPct val="11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GB" sz="2400" dirty="0">
                <a:latin typeface="+mn-lt"/>
                <a:cs typeface="+mn-cs"/>
              </a:rPr>
              <a:t>P</a:t>
            </a:r>
            <a:r>
              <a:rPr lang="en-DE" sz="2400" dirty="0">
                <a:latin typeface="+mn-lt"/>
                <a:cs typeface="+mn-cs"/>
              </a:rPr>
              <a:t>rovided a way for possible further attacks</a:t>
            </a:r>
          </a:p>
          <a:p>
            <a:endParaRPr lang="en-DE" dirty="0">
              <a:cs typeface="+mn-cs"/>
            </a:endParaRPr>
          </a:p>
        </p:txBody>
      </p:sp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4BD752E-AFA8-3703-C572-08AA875E8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0" y="4750676"/>
            <a:ext cx="3650418" cy="960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9C6CE-2C2C-AAEE-C71A-CA1E429D5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978" y="4361233"/>
            <a:ext cx="3234447" cy="24157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F244F7-3B15-8DF9-7502-DF972E97E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363" y="4100951"/>
            <a:ext cx="5537902" cy="163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1457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E5F6-DA88-FF47-F8A9-389FA69E5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44">
            <a:extLst>
              <a:ext uri="{FF2B5EF4-FFF2-40B4-BE49-F238E27FC236}">
                <a16:creationId xmlns:a16="http://schemas.microsoft.com/office/drawing/2014/main" id="{253FD07C-9B8A-8EE8-7F86-C30EC6C46293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87" name="Rectangle 46">
            <a:extLst>
              <a:ext uri="{FF2B5EF4-FFF2-40B4-BE49-F238E27FC236}">
                <a16:creationId xmlns:a16="http://schemas.microsoft.com/office/drawing/2014/main" id="{60FB5133-385D-81C0-8E0D-16CCE31DF728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88" name="Rectangle 50">
            <a:extLst>
              <a:ext uri="{FF2B5EF4-FFF2-40B4-BE49-F238E27FC236}">
                <a16:creationId xmlns:a16="http://schemas.microsoft.com/office/drawing/2014/main" id="{C9A5D914-9DBB-FD7D-0E1D-B354D5AD8A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189" name="Rectangle 52">
            <a:extLst>
              <a:ext uri="{FF2B5EF4-FFF2-40B4-BE49-F238E27FC236}">
                <a16:creationId xmlns:a16="http://schemas.microsoft.com/office/drawing/2014/main" id="{6C27EB32-3CEE-70F5-5F32-F588B23E9817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90" name="Title 1">
            <a:extLst>
              <a:ext uri="{FF2B5EF4-FFF2-40B4-BE49-F238E27FC236}">
                <a16:creationId xmlns:a16="http://schemas.microsoft.com/office/drawing/2014/main" id="{571D3B8D-DA4C-E2A4-F078-ABB0327C16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2495" y="509520"/>
            <a:ext cx="8975209" cy="1014985"/>
          </a:xfrm>
          <a:prstGeom prst="rect">
            <a:avLst/>
          </a:prstGeom>
        </p:spPr>
        <p:txBody>
          <a:bodyPr/>
          <a:lstStyle/>
          <a:p>
            <a:pPr lvl="1">
              <a:defRPr sz="4000"/>
            </a:pPr>
            <a:r>
              <a:rPr lang="en-US" dirty="0">
                <a:latin typeface="+mn-lt"/>
              </a:rPr>
              <a:t>Other Attack Vectors</a:t>
            </a:r>
            <a:endParaRPr dirty="0">
              <a:latin typeface="+mn-lt"/>
            </a:endParaRPr>
          </a:p>
        </p:txBody>
      </p:sp>
      <p:pic>
        <p:nvPicPr>
          <p:cNvPr id="191" name="Picture 45" descr="Picture 45">
            <a:extLst>
              <a:ext uri="{FF2B5EF4-FFF2-40B4-BE49-F238E27FC236}">
                <a16:creationId xmlns:a16="http://schemas.microsoft.com/office/drawing/2014/main" id="{20029332-DF47-8974-E2B1-146B3F8D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547" y="427224"/>
            <a:ext cx="1097281" cy="109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 54">
            <a:extLst>
              <a:ext uri="{FF2B5EF4-FFF2-40B4-BE49-F238E27FC236}">
                <a16:creationId xmlns:a16="http://schemas.microsoft.com/office/drawing/2014/main" id="{5772AE60-8ACC-2B05-C4D5-847F7CEFC5CC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99C4B2-69CA-E42F-800B-551DE10D1F09}"/>
              </a:ext>
            </a:extLst>
          </p:cNvPr>
          <p:cNvGrpSpPr/>
          <p:nvPr/>
        </p:nvGrpSpPr>
        <p:grpSpPr>
          <a:xfrm>
            <a:off x="811367" y="380192"/>
            <a:ext cx="1094785" cy="1094786"/>
            <a:chOff x="7996581" y="1702949"/>
            <a:chExt cx="1094785" cy="1094786"/>
          </a:xfrm>
        </p:grpSpPr>
        <p:sp>
          <p:nvSpPr>
            <p:cNvPr id="3" name="Circle">
              <a:extLst>
                <a:ext uri="{FF2B5EF4-FFF2-40B4-BE49-F238E27FC236}">
                  <a16:creationId xmlns:a16="http://schemas.microsoft.com/office/drawing/2014/main" id="{FC5DD677-30BC-A386-CD69-C8DA22299B74}"/>
                </a:ext>
              </a:extLst>
            </p:cNvPr>
            <p:cNvSpPr/>
            <p:nvPr/>
          </p:nvSpPr>
          <p:spPr>
            <a:xfrm>
              <a:off x="7996581" y="1702949"/>
              <a:ext cx="1094785" cy="1094786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1">
                <a:lnSpc>
                  <a:spcPct val="110000"/>
                </a:lnSpc>
                <a:spcBef>
                  <a:spcPts val="1000"/>
                </a:spcBef>
                <a:defRPr sz="2800"/>
              </a:pPr>
              <a:endParaRPr>
                <a:latin typeface="+mn-lt"/>
              </a:endParaRPr>
            </a:p>
          </p:txBody>
        </p:sp>
        <p:pic>
          <p:nvPicPr>
            <p:cNvPr id="4" name="Graphic 3" descr="Statistics with solid fill">
              <a:extLst>
                <a:ext uri="{FF2B5EF4-FFF2-40B4-BE49-F238E27FC236}">
                  <a16:creationId xmlns:a16="http://schemas.microsoft.com/office/drawing/2014/main" id="{0BFBB5FF-39D2-BC45-2CA6-AB8ADB0EE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42430" y="1841990"/>
              <a:ext cx="803086" cy="803086"/>
            </a:xfrm>
            <a:prstGeom prst="rect">
              <a:avLst/>
            </a:prstGeom>
          </p:spPr>
        </p:pic>
      </p:grpSp>
      <p:pic>
        <p:nvPicPr>
          <p:cNvPr id="2" name="Picture2">
            <a:extLst>
              <a:ext uri="{FF2B5EF4-FFF2-40B4-BE49-F238E27FC236}">
                <a16:creationId xmlns:a16="http://schemas.microsoft.com/office/drawing/2014/main" id="{46EF4159-0198-7033-BC6A-0E34E490BB6E}"/>
              </a:ext>
            </a:extLst>
          </p:cNvPr>
          <p:cNvPicPr>
            <a:picLocks noChangeAspect="1"/>
            <a:extLst>
              <a:ext uri="smNativeData">
                <pm:smNativeData xmlns:lc="http://schemas.openxmlformats.org/drawingml/2006/lockedCanvas" xmlns:pm="smNativeData" xmlns:xdr="http://schemas.openxmlformats.org/drawingml/2006/spreadsheetDrawing" xmlns="" val="SMDATA_16_dc3LZRMAAAAlAAAAEQAAAK8B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hAAAAMAAAACwAAAACAAAAAwAAABsADgAGAAAAEAAAAFkBiAEmDQAAIQIAAPg5AACIBAAAAAAAAD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059017" y="1966603"/>
            <a:ext cx="10166350" cy="713740"/>
          </a:xfrm>
          <a:prstGeom prst="rect">
            <a:avLst/>
          </a:prstGeom>
          <a:noFill/>
          <a:ln w="12700" cap="flat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B465B-2BBD-0D95-47B9-BB2424546720}"/>
              </a:ext>
            </a:extLst>
          </p:cNvPr>
          <p:cNvSpPr txBox="1"/>
          <p:nvPr/>
        </p:nvSpPr>
        <p:spPr>
          <a:xfrm>
            <a:off x="4715876" y="1599707"/>
            <a:ext cx="327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latin typeface="+mn-lt"/>
              </a:rPr>
              <a:t>SAP Dispatcher Information leak</a:t>
            </a:r>
          </a:p>
        </p:txBody>
      </p:sp>
      <p:pic>
        <p:nvPicPr>
          <p:cNvPr id="7" name="Picture1">
            <a:extLst>
              <a:ext uri="{FF2B5EF4-FFF2-40B4-BE49-F238E27FC236}">
                <a16:creationId xmlns:a16="http://schemas.microsoft.com/office/drawing/2014/main" id="{81CF69CF-760F-46BA-8C42-0181E35EA105}"/>
              </a:ext>
            </a:extLst>
          </p:cNvPr>
          <p:cNvPicPr>
            <a:picLocks noChangeAspect="1"/>
            <a:extLst>
              <a:ext uri="smNativeData">
                <pm:smNativeData xmlns:lc="http://schemas.openxmlformats.org/drawingml/2006/lockedCanvas" xmlns:pm="smNativeData" xmlns:xdr="http://schemas.openxmlformats.org/drawingml/2006/spreadsheetDrawing" xmlns="" val="SMDATA_16_dc3LZRMAAAAlAAAAEQAAAK8BAAAAkAAAAEgAAACQAAAASAAAAAAAAAAAAAAAAAAAAAEAAABQAAAAAAAAAAAA4D8AAAAAAADgPwAAAAAAAOA/AAAAAAAA4D8AAAAAAADgPwAAAAAAAOA/AAAAAAAA4D8AAAAAAADgPwAAAAAAAOA/AAAAAAAA4D8CAAAAjAAAAAAAAAAAAAAA////AAAAAAAAAAAAAAAAAAAAAAAAAAAAAAAAAAAAAAAAAAAAZAAAAAEAAABAAAAAAAAAAAAAAAAAAAAAAAAAAAAAAAAAAAAAAAAAAAAAAAAAAAAAAAAAAAAAAAAAAAAAAAAAAAAAAAAAAAAAAAAAAAAAAAAAAAAAAAAAAAAAAAAAAAAAFAAAADwAAAAAAAAAAAAAAAAAAAAUAAAAAQAAABQAAAAUAAAAFAAAAAEAAAAAAAAAZAAAAGQAAAAAAAAAZAAAAGQAAAAVAAAAYAAAAAAAAAAAAAAADwAAACADAAAAAAAAAAAAAAEAAACgMgAAVgcAAKr4//8BAAAAf39/AAEAAABkAAAAAAAAABQAAABAHwAAAAAAACYAAAAAAAAAwOD//wAAAAAmAAAAZAAAABYAAABMAAAAAAAAAAAAAAAEAAAAAAAAAAEAAAB/f38A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hAAAAMAAAACwAAAAIAAAAAAAAABsC4QALAAAADgAAAOQCPQD5AAAA9ggAABI8AABbAwAAAAAAAD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858992" y="3326666"/>
            <a:ext cx="10564495" cy="528320"/>
          </a:xfrm>
          <a:prstGeom prst="rect">
            <a:avLst/>
          </a:prstGeom>
          <a:noFill/>
          <a:ln w="12700" cap="flat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A1FD02-192E-5D44-1896-45AD87427CF1}"/>
              </a:ext>
            </a:extLst>
          </p:cNvPr>
          <p:cNvSpPr txBox="1"/>
          <p:nvPr/>
        </p:nvSpPr>
        <p:spPr>
          <a:xfrm>
            <a:off x="3994910" y="2953755"/>
            <a:ext cx="471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latin typeface="+mn-lt"/>
              </a:rPr>
              <a:t>SAP Message Server Internal Configuration leak</a:t>
            </a:r>
          </a:p>
        </p:txBody>
      </p:sp>
      <p:pic>
        <p:nvPicPr>
          <p:cNvPr id="9" name="Grafik 8" descr="Ein Bild, das Text, Schrift, Screenshot enthält.&#10;&#10;Beschreibung automatisch generiert.">
            <a:extLst>
              <a:ext uri="{FF2B5EF4-FFF2-40B4-BE49-F238E27FC236}">
                <a16:creationId xmlns:a16="http://schemas.microsoft.com/office/drawing/2014/main" id="{52A98C9A-2BD8-721D-8688-6978D66FC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207" y="4683009"/>
            <a:ext cx="6096000" cy="630915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6CCC2AE3-6AD2-FB85-BD13-A8507BA375F9}"/>
              </a:ext>
            </a:extLst>
          </p:cNvPr>
          <p:cNvSpPr txBox="1"/>
          <p:nvPr/>
        </p:nvSpPr>
        <p:spPr>
          <a:xfrm>
            <a:off x="4899785" y="4368216"/>
            <a:ext cx="29081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DE" b="1" dirty="0">
                <a:latin typeface="+mn-lt"/>
              </a:rPr>
              <a:t>Usage of Default Credentials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05530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E8D5D-CA2F-55CC-9D56-BF6DA908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44">
            <a:extLst>
              <a:ext uri="{FF2B5EF4-FFF2-40B4-BE49-F238E27FC236}">
                <a16:creationId xmlns:a16="http://schemas.microsoft.com/office/drawing/2014/main" id="{03EF4B09-621D-B0A0-8708-187598725BE9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99" name="Rectangle 46">
            <a:extLst>
              <a:ext uri="{FF2B5EF4-FFF2-40B4-BE49-F238E27FC236}">
                <a16:creationId xmlns:a16="http://schemas.microsoft.com/office/drawing/2014/main" id="{55E2F446-3F6A-37A9-5FCD-AC93CB416823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00" name="Rectangle 50">
            <a:extLst>
              <a:ext uri="{FF2B5EF4-FFF2-40B4-BE49-F238E27FC236}">
                <a16:creationId xmlns:a16="http://schemas.microsoft.com/office/drawing/2014/main" id="{A49D971D-B82E-4B25-6072-F3A44069B1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+mn-lt"/>
            </a:endParaRPr>
          </a:p>
        </p:txBody>
      </p:sp>
      <p:sp>
        <p:nvSpPr>
          <p:cNvPr id="201" name="Rectangle 52">
            <a:extLst>
              <a:ext uri="{FF2B5EF4-FFF2-40B4-BE49-F238E27FC236}">
                <a16:creationId xmlns:a16="http://schemas.microsoft.com/office/drawing/2014/main" id="{77D698D5-A534-9DCE-C985-A694D7E5447A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F7E109A4-94C7-D5C5-9539-9517AFA4B7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2495" y="509520"/>
            <a:ext cx="8975209" cy="1014985"/>
          </a:xfrm>
          <a:prstGeom prst="rect">
            <a:avLst/>
          </a:prstGeom>
        </p:spPr>
        <p:txBody>
          <a:bodyPr/>
          <a:lstStyle/>
          <a:p>
            <a:pPr lvl="1">
              <a:defRPr sz="4000"/>
            </a:pPr>
            <a:r>
              <a:rPr lang="en-US" dirty="0">
                <a:latin typeface="+mn-lt"/>
              </a:rPr>
              <a:t>Attack Flow</a:t>
            </a:r>
            <a:endParaRPr dirty="0">
              <a:latin typeface="+mn-lt"/>
            </a:endParaRPr>
          </a:p>
        </p:txBody>
      </p:sp>
      <p:pic>
        <p:nvPicPr>
          <p:cNvPr id="203" name="Picture 45" descr="Picture 45">
            <a:extLst>
              <a:ext uri="{FF2B5EF4-FFF2-40B4-BE49-F238E27FC236}">
                <a16:creationId xmlns:a16="http://schemas.microsoft.com/office/drawing/2014/main" id="{0779AEB9-D7A9-0254-ECC2-D136EE29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547" y="427224"/>
            <a:ext cx="1097281" cy="109728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ectangle 14">
            <a:extLst>
              <a:ext uri="{FF2B5EF4-FFF2-40B4-BE49-F238E27FC236}">
                <a16:creationId xmlns:a16="http://schemas.microsoft.com/office/drawing/2014/main" id="{CF484DAF-1924-AA64-C92C-AEDC12E85DF8}"/>
              </a:ext>
            </a:extLst>
          </p:cNvPr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208" name="Rectangle 54">
            <a:extLst>
              <a:ext uri="{FF2B5EF4-FFF2-40B4-BE49-F238E27FC236}">
                <a16:creationId xmlns:a16="http://schemas.microsoft.com/office/drawing/2014/main" id="{EC9A01D9-A8C1-1ADE-C95E-0ED2740FFF1A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" name="Circle">
            <a:extLst>
              <a:ext uri="{FF2B5EF4-FFF2-40B4-BE49-F238E27FC236}">
                <a16:creationId xmlns:a16="http://schemas.microsoft.com/office/drawing/2014/main" id="{3614839C-670B-0D15-3921-33EDF4545B75}"/>
              </a:ext>
            </a:extLst>
          </p:cNvPr>
          <p:cNvSpPr/>
          <p:nvPr/>
        </p:nvSpPr>
        <p:spPr>
          <a:xfrm>
            <a:off x="874191" y="423260"/>
            <a:ext cx="1094785" cy="1094786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1">
              <a:lnSpc>
                <a:spcPct val="110000"/>
              </a:lnSpc>
              <a:spcBef>
                <a:spcPts val="1000"/>
              </a:spcBef>
              <a:defRPr sz="2800"/>
            </a:pPr>
            <a:endParaRPr dirty="0">
              <a:latin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4090E0-7D0B-CDA6-17A7-60F6A5FA4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0040" y="562301"/>
            <a:ext cx="803086" cy="803086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E3FAD0-F5B5-A8A4-0325-3E0C2A39D9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731365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087182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/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/>
          <p:cNvSpPr txBox="1"/>
          <p:nvPr/>
        </p:nvSpPr>
        <p:spPr>
          <a:xfrm>
            <a:off x="1502617" y="2719033"/>
            <a:ext cx="9278631" cy="101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lang="en-US" dirty="0">
                <a:latin typeface="+mn-lt"/>
              </a:rPr>
              <a:t>Live Demo</a:t>
            </a:r>
            <a:endParaRPr dirty="0">
              <a:latin typeface="+mn-l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52"/>
          <p:cNvSpPr/>
          <p:nvPr/>
        </p:nvSpPr>
        <p:spPr>
          <a:xfrm>
            <a:off x="525718" y="326783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n-lt"/>
            </a:endParaRPr>
          </a:p>
        </p:txBody>
      </p:sp>
      <p:sp>
        <p:nvSpPr>
          <p:cNvPr id="119" name="Title 1"/>
          <p:cNvSpPr txBox="1">
            <a:spLocks noGrp="1"/>
          </p:cNvSpPr>
          <p:nvPr>
            <p:ph type="title"/>
          </p:nvPr>
        </p:nvSpPr>
        <p:spPr>
          <a:xfrm>
            <a:off x="2372495" y="509520"/>
            <a:ext cx="8975209" cy="101498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Speakers</a:t>
            </a:r>
            <a:endParaRPr dirty="0">
              <a:latin typeface="+mn-lt"/>
            </a:endParaRPr>
          </a:p>
        </p:txBody>
      </p:sp>
      <p:sp>
        <p:nvSpPr>
          <p:cNvPr id="120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2719845" y="4402759"/>
            <a:ext cx="1836882" cy="585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 sz="2200"/>
            </a:lvl1pPr>
          </a:lstStyle>
          <a:p>
            <a:r>
              <a:rPr sz="2000" dirty="0">
                <a:latin typeface="+mn-lt"/>
              </a:rPr>
              <a:t>Waseem Ajrab</a:t>
            </a:r>
          </a:p>
        </p:txBody>
      </p:sp>
      <p:sp>
        <p:nvSpPr>
          <p:cNvPr id="121" name="Rectangle 14"/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7BF020-015E-0BBE-B31A-C7F10341B19F}"/>
              </a:ext>
            </a:extLst>
          </p:cNvPr>
          <p:cNvGrpSpPr/>
          <p:nvPr/>
        </p:nvGrpSpPr>
        <p:grpSpPr>
          <a:xfrm>
            <a:off x="952281" y="398729"/>
            <a:ext cx="1094785" cy="1094786"/>
            <a:chOff x="952281" y="398729"/>
            <a:chExt cx="1094785" cy="1094786"/>
          </a:xfrm>
        </p:grpSpPr>
        <p:sp>
          <p:nvSpPr>
            <p:cNvPr id="123" name="Oval 18"/>
            <p:cNvSpPr/>
            <p:nvPr/>
          </p:nvSpPr>
          <p:spPr>
            <a:xfrm>
              <a:off x="952281" y="398729"/>
              <a:ext cx="1094785" cy="1094786"/>
            </a:xfrm>
            <a:prstGeom prst="ellipse">
              <a:avLst/>
            </a:prstGeom>
            <a:solidFill>
              <a:srgbClr val="808080"/>
            </a:solidFill>
            <a:ln w="12700">
              <a:miter lim="400000"/>
            </a:ln>
          </p:spPr>
          <p:txBody>
            <a:bodyPr lIns="45719" rIns="45719"/>
            <a:lstStyle/>
            <a:p>
              <a:endParaRPr>
                <a:latin typeface="+mn-lt"/>
              </a:endParaRPr>
            </a:p>
          </p:txBody>
        </p:sp>
        <p:pic>
          <p:nvPicPr>
            <p:cNvPr id="124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287" y="439581"/>
              <a:ext cx="914401" cy="914401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2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406" y="4871371"/>
            <a:ext cx="365761" cy="365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logo.png" descr="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132" name="20210330_094314368_iOS.jpeg" descr="20210330_094314368_iOS.jpeg"/>
          <p:cNvPicPr>
            <a:picLocks noChangeAspect="1"/>
          </p:cNvPicPr>
          <p:nvPr/>
        </p:nvPicPr>
        <p:blipFill>
          <a:blip r:embed="rId6"/>
          <a:srcRect l="17233" t="28180" r="17233" b="18904"/>
          <a:stretch>
            <a:fillRect/>
          </a:stretch>
        </p:blipFill>
        <p:spPr>
          <a:xfrm>
            <a:off x="2616586" y="2115212"/>
            <a:ext cx="2043400" cy="21999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9FF8E2-077F-6274-A4EE-39984D5C6178}"/>
              </a:ext>
            </a:extLst>
          </p:cNvPr>
          <p:cNvGrpSpPr/>
          <p:nvPr/>
        </p:nvGrpSpPr>
        <p:grpSpPr>
          <a:xfrm>
            <a:off x="7520155" y="2103942"/>
            <a:ext cx="2045810" cy="3044191"/>
            <a:chOff x="7520155" y="2103942"/>
            <a:chExt cx="2045810" cy="3044191"/>
          </a:xfrm>
        </p:grpSpPr>
        <p:sp>
          <p:nvSpPr>
            <p:cNvPr id="122" name="Content Placeholder 3"/>
            <p:cNvSpPr txBox="1"/>
            <p:nvPr/>
          </p:nvSpPr>
          <p:spPr>
            <a:xfrm>
              <a:off x="7546915" y="4385816"/>
              <a:ext cx="1992291" cy="5200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normAutofit/>
            </a:bodyPr>
            <a:lstStyle>
              <a:lvl1pPr>
                <a:lnSpc>
                  <a:spcPct val="110000"/>
                </a:lnSpc>
                <a:spcBef>
                  <a:spcPts val="1000"/>
                </a:spcBef>
                <a:defRPr sz="2200"/>
              </a:lvl1pPr>
            </a:lstStyle>
            <a:p>
              <a:r>
                <a:rPr lang="en-US" dirty="0">
                  <a:latin typeface="+mn-lt"/>
                </a:rPr>
                <a:t>Julian </a:t>
              </a:r>
              <a:r>
                <a:rPr lang="en-US" dirty="0" err="1">
                  <a:latin typeface="+mn-lt"/>
                </a:rPr>
                <a:t>Petersohn</a:t>
              </a:r>
              <a:endParaRPr dirty="0">
                <a:latin typeface="+mn-lt"/>
              </a:endParaRPr>
            </a:p>
          </p:txBody>
        </p:sp>
        <p:pic>
          <p:nvPicPr>
            <p:cNvPr id="130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0180" y="4782372"/>
              <a:ext cx="365761" cy="36576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" name="Picture 2" descr="A person in a black shirt&#10;&#10;Description automatically generated">
              <a:extLst>
                <a:ext uri="{FF2B5EF4-FFF2-40B4-BE49-F238E27FC236}">
                  <a16:creationId xmlns:a16="http://schemas.microsoft.com/office/drawing/2014/main" id="{DA6FEE7A-49FA-C2AB-0706-A665BAFD8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155" y="2103942"/>
              <a:ext cx="2045810" cy="2222479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34E2E-5857-6C26-961A-F1615278B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>
            <a:extLst>
              <a:ext uri="{FF2B5EF4-FFF2-40B4-BE49-F238E27FC236}">
                <a16:creationId xmlns:a16="http://schemas.microsoft.com/office/drawing/2014/main" id="{FCF33B80-7D64-754B-FBC1-E6FB598B121E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>
            <a:extLst>
              <a:ext uri="{FF2B5EF4-FFF2-40B4-BE49-F238E27FC236}">
                <a16:creationId xmlns:a16="http://schemas.microsoft.com/office/drawing/2014/main" id="{EC61D97D-01BD-57A8-05C4-B7BAC8E11949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>
            <a:extLst>
              <a:ext uri="{FF2B5EF4-FFF2-40B4-BE49-F238E27FC236}">
                <a16:creationId xmlns:a16="http://schemas.microsoft.com/office/drawing/2014/main" id="{B9013D37-C94F-9FF2-F562-4D5824AF9A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>
            <a:extLst>
              <a:ext uri="{FF2B5EF4-FFF2-40B4-BE49-F238E27FC236}">
                <a16:creationId xmlns:a16="http://schemas.microsoft.com/office/drawing/2014/main" id="{15B4C4E6-C066-3668-908B-10ABC85E5658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>
            <a:extLst>
              <a:ext uri="{FF2B5EF4-FFF2-40B4-BE49-F238E27FC236}">
                <a16:creationId xmlns:a16="http://schemas.microsoft.com/office/drawing/2014/main" id="{D969B785-54B8-7447-0A16-ECFC40C39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>
            <a:extLst>
              <a:ext uri="{FF2B5EF4-FFF2-40B4-BE49-F238E27FC236}">
                <a16:creationId xmlns:a16="http://schemas.microsoft.com/office/drawing/2014/main" id="{DA7B7200-16E8-823B-58F1-4C61AD6AAD2D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>
            <a:extLst>
              <a:ext uri="{FF2B5EF4-FFF2-40B4-BE49-F238E27FC236}">
                <a16:creationId xmlns:a16="http://schemas.microsoft.com/office/drawing/2014/main" id="{7BBBE098-ABCB-F285-325A-D582B7BE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>
            <a:extLst>
              <a:ext uri="{FF2B5EF4-FFF2-40B4-BE49-F238E27FC236}">
                <a16:creationId xmlns:a16="http://schemas.microsoft.com/office/drawing/2014/main" id="{EE52A567-90B8-B16E-2639-A45992594D4A}"/>
              </a:ext>
            </a:extLst>
          </p:cNvPr>
          <p:cNvSpPr txBox="1"/>
          <p:nvPr/>
        </p:nvSpPr>
        <p:spPr>
          <a:xfrm>
            <a:off x="1502617" y="2719033"/>
            <a:ext cx="9278631" cy="101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dirty="0">
                <a:latin typeface="+mn-lt"/>
              </a:rPr>
              <a:t>SAP </a:t>
            </a:r>
            <a:r>
              <a:rPr lang="en-US" dirty="0">
                <a:latin typeface="+mn-lt"/>
              </a:rPr>
              <a:t>Attack Surface Discovery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732392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EBBF7-C073-7C00-C985-2B0B4B6F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44">
            <a:extLst>
              <a:ext uri="{FF2B5EF4-FFF2-40B4-BE49-F238E27FC236}">
                <a16:creationId xmlns:a16="http://schemas.microsoft.com/office/drawing/2014/main" id="{37A5B0F5-7AE6-E1B4-D2B2-CB2C78FD4D43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99" name="Rectangle 46">
            <a:extLst>
              <a:ext uri="{FF2B5EF4-FFF2-40B4-BE49-F238E27FC236}">
                <a16:creationId xmlns:a16="http://schemas.microsoft.com/office/drawing/2014/main" id="{0BC7C570-2EE0-A35C-8B01-61AB30C15BD0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00" name="Rectangle 50">
            <a:extLst>
              <a:ext uri="{FF2B5EF4-FFF2-40B4-BE49-F238E27FC236}">
                <a16:creationId xmlns:a16="http://schemas.microsoft.com/office/drawing/2014/main" id="{F0F17A4D-FFCD-8368-3230-83DFC803FDA1}"/>
              </a:ext>
            </a:extLst>
          </p:cNvPr>
          <p:cNvSpPr/>
          <p:nvPr/>
        </p:nvSpPr>
        <p:spPr>
          <a:xfrm>
            <a:off x="0" y="260018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01" name="Rectangle 52">
            <a:extLst>
              <a:ext uri="{FF2B5EF4-FFF2-40B4-BE49-F238E27FC236}">
                <a16:creationId xmlns:a16="http://schemas.microsoft.com/office/drawing/2014/main" id="{2B0C4697-F739-9E09-5176-BEF9366A6D94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CE9B450C-88C3-CDCC-8F72-C60CE35894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2495" y="509520"/>
            <a:ext cx="8975209" cy="1014985"/>
          </a:xfrm>
          <a:prstGeom prst="rect">
            <a:avLst/>
          </a:prstGeom>
        </p:spPr>
        <p:txBody>
          <a:bodyPr/>
          <a:lstStyle/>
          <a:p>
            <a:pPr lvl="1">
              <a:defRPr sz="4000"/>
            </a:pPr>
            <a:r>
              <a:rPr lang="en-US" dirty="0">
                <a:latin typeface="+mn-lt"/>
              </a:rPr>
              <a:t>SAP Attack Surface Discovery</a:t>
            </a:r>
            <a:endParaRPr dirty="0">
              <a:latin typeface="+mn-lt"/>
            </a:endParaRPr>
          </a:p>
        </p:txBody>
      </p:sp>
      <p:pic>
        <p:nvPicPr>
          <p:cNvPr id="203" name="Picture 45" descr="Picture 45">
            <a:extLst>
              <a:ext uri="{FF2B5EF4-FFF2-40B4-BE49-F238E27FC236}">
                <a16:creationId xmlns:a16="http://schemas.microsoft.com/office/drawing/2014/main" id="{CC8F4BF3-A5E6-C464-E5A1-BDCE617C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547" y="427224"/>
            <a:ext cx="1097281" cy="109728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Content Placeholder 3">
            <a:extLst>
              <a:ext uri="{FF2B5EF4-FFF2-40B4-BE49-F238E27FC236}">
                <a16:creationId xmlns:a16="http://schemas.microsoft.com/office/drawing/2014/main" id="{4DD15504-96F2-8675-DE82-EFE3704C44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8830" y="2126326"/>
            <a:ext cx="10207588" cy="3694178"/>
          </a:xfrm>
          <a:prstGeom prst="rect">
            <a:avLst/>
          </a:prstGeom>
        </p:spPr>
        <p:txBody>
          <a:bodyPr/>
          <a:lstStyle/>
          <a:p>
            <a:r>
              <a:rPr lang="en-DE" dirty="0">
                <a:latin typeface="+mn-lt"/>
              </a:rPr>
              <a:t>Identification and discovery of SAP services</a:t>
            </a:r>
          </a:p>
          <a:p>
            <a:pPr lvl="1"/>
            <a:r>
              <a:rPr lang="en-GB" dirty="0">
                <a:latin typeface="+mn-lt"/>
              </a:rPr>
              <a:t>I</a:t>
            </a:r>
            <a:r>
              <a:rPr lang="en-DE" dirty="0">
                <a:latin typeface="+mn-lt"/>
              </a:rPr>
              <a:t>dentify exposed ports</a:t>
            </a:r>
          </a:p>
          <a:p>
            <a:pPr lvl="1"/>
            <a:r>
              <a:rPr lang="en-GB" dirty="0">
                <a:latin typeface="+mn-lt"/>
              </a:rPr>
              <a:t>F</a:t>
            </a:r>
            <a:r>
              <a:rPr lang="en-DE" dirty="0">
                <a:latin typeface="+mn-lt"/>
              </a:rPr>
              <a:t>ingerprint services</a:t>
            </a:r>
          </a:p>
          <a:p>
            <a:r>
              <a:rPr lang="en-DE" dirty="0">
                <a:latin typeface="+mn-lt"/>
              </a:rPr>
              <a:t>Demonstrate the risk of exposed SAP applications</a:t>
            </a:r>
          </a:p>
          <a:p>
            <a:r>
              <a:rPr lang="en-GB" dirty="0">
                <a:latin typeface="+mn-lt"/>
              </a:rPr>
              <a:t>Provide visibility to non-SAP researchers and other</a:t>
            </a:r>
            <a:endParaRPr lang="en-DE" dirty="0">
              <a:latin typeface="+mn-lt"/>
            </a:endParaRPr>
          </a:p>
        </p:txBody>
      </p:sp>
      <p:sp>
        <p:nvSpPr>
          <p:cNvPr id="205" name="Rectangle 14">
            <a:extLst>
              <a:ext uri="{FF2B5EF4-FFF2-40B4-BE49-F238E27FC236}">
                <a16:creationId xmlns:a16="http://schemas.microsoft.com/office/drawing/2014/main" id="{2FC73274-CB51-EFD4-3203-27EA6D837CD6}"/>
              </a:ext>
            </a:extLst>
          </p:cNvPr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208" name="Rectangle 54">
            <a:extLst>
              <a:ext uri="{FF2B5EF4-FFF2-40B4-BE49-F238E27FC236}">
                <a16:creationId xmlns:a16="http://schemas.microsoft.com/office/drawing/2014/main" id="{B01FD7C3-FC41-ADCA-E322-089FF00312BE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" name="Circle">
            <a:extLst>
              <a:ext uri="{FF2B5EF4-FFF2-40B4-BE49-F238E27FC236}">
                <a16:creationId xmlns:a16="http://schemas.microsoft.com/office/drawing/2014/main" id="{458DB1D9-2138-E564-14F9-27DDA7C09653}"/>
              </a:ext>
            </a:extLst>
          </p:cNvPr>
          <p:cNvSpPr/>
          <p:nvPr/>
        </p:nvSpPr>
        <p:spPr>
          <a:xfrm>
            <a:off x="952280" y="427224"/>
            <a:ext cx="1094785" cy="1094786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1">
              <a:lnSpc>
                <a:spcPct val="110000"/>
              </a:lnSpc>
              <a:spcBef>
                <a:spcPts val="1000"/>
              </a:spcBef>
              <a:defRPr sz="2800"/>
            </a:pPr>
            <a:endParaRPr dirty="0">
              <a:latin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F685038-271D-1B87-B971-EAEF6698D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98129" y="566265"/>
            <a:ext cx="803086" cy="803086"/>
          </a:xfrm>
          <a:prstGeom prst="rect">
            <a:avLst/>
          </a:prstGeom>
        </p:spPr>
      </p:pic>
      <p:pic>
        <p:nvPicPr>
          <p:cNvPr id="4" name="Picture 3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B005EA0B-F2B3-FDDE-C8F9-EEDA382E6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4243" y="5550243"/>
            <a:ext cx="1307757" cy="1307757"/>
          </a:xfrm>
          <a:prstGeom prst="rect">
            <a:avLst/>
          </a:prstGeom>
        </p:spPr>
      </p:pic>
      <p:pic>
        <p:nvPicPr>
          <p:cNvPr id="5" name="Picture 2" descr="button">
            <a:extLst>
              <a:ext uri="{FF2B5EF4-FFF2-40B4-BE49-F238E27FC236}">
                <a16:creationId xmlns:a16="http://schemas.microsoft.com/office/drawing/2014/main" id="{B3FD524B-1C6C-39F2-61E8-0BF039203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00" y="5523084"/>
            <a:ext cx="1652317" cy="1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27065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6A4EA-3A5D-8AEF-68AA-FE3A13AE7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44">
            <a:extLst>
              <a:ext uri="{FF2B5EF4-FFF2-40B4-BE49-F238E27FC236}">
                <a16:creationId xmlns:a16="http://schemas.microsoft.com/office/drawing/2014/main" id="{E3A105FA-E5CA-4D11-A6DD-F7A4EA12C84E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99" name="Rectangle 46">
            <a:extLst>
              <a:ext uri="{FF2B5EF4-FFF2-40B4-BE49-F238E27FC236}">
                <a16:creationId xmlns:a16="http://schemas.microsoft.com/office/drawing/2014/main" id="{1E65CDD4-3AFE-2175-9FA5-D8084FCB3D4C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00" name="Rectangle 50">
            <a:extLst>
              <a:ext uri="{FF2B5EF4-FFF2-40B4-BE49-F238E27FC236}">
                <a16:creationId xmlns:a16="http://schemas.microsoft.com/office/drawing/2014/main" id="{49866CFD-875F-6803-F488-8EE19775E070}"/>
              </a:ext>
            </a:extLst>
          </p:cNvPr>
          <p:cNvSpPr/>
          <p:nvPr/>
        </p:nvSpPr>
        <p:spPr>
          <a:xfrm>
            <a:off x="0" y="260018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01" name="Rectangle 52">
            <a:extLst>
              <a:ext uri="{FF2B5EF4-FFF2-40B4-BE49-F238E27FC236}">
                <a16:creationId xmlns:a16="http://schemas.microsoft.com/office/drawing/2014/main" id="{044E3249-241E-ED00-13FC-81EB81031B50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46AB1033-83D9-1155-CB65-CA2C32D233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2495" y="509520"/>
            <a:ext cx="8975209" cy="1014985"/>
          </a:xfrm>
          <a:prstGeom prst="rect">
            <a:avLst/>
          </a:prstGeom>
        </p:spPr>
        <p:txBody>
          <a:bodyPr/>
          <a:lstStyle/>
          <a:p>
            <a:pPr lvl="1">
              <a:defRPr sz="4000"/>
            </a:pPr>
            <a:r>
              <a:rPr lang="en-US" dirty="0">
                <a:latin typeface="+mn-lt"/>
              </a:rPr>
              <a:t>Where are we?</a:t>
            </a:r>
            <a:endParaRPr dirty="0">
              <a:latin typeface="+mn-lt"/>
            </a:endParaRPr>
          </a:p>
        </p:txBody>
      </p:sp>
      <p:pic>
        <p:nvPicPr>
          <p:cNvPr id="203" name="Picture 45" descr="Picture 45">
            <a:extLst>
              <a:ext uri="{FF2B5EF4-FFF2-40B4-BE49-F238E27FC236}">
                <a16:creationId xmlns:a16="http://schemas.microsoft.com/office/drawing/2014/main" id="{474CEDA6-5E53-4FD5-400E-5FD3B27B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547" y="427224"/>
            <a:ext cx="1097281" cy="109728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ectangle 14">
            <a:extLst>
              <a:ext uri="{FF2B5EF4-FFF2-40B4-BE49-F238E27FC236}">
                <a16:creationId xmlns:a16="http://schemas.microsoft.com/office/drawing/2014/main" id="{BCDE4E08-A160-42CB-62E9-094C73AF4FD8}"/>
              </a:ext>
            </a:extLst>
          </p:cNvPr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208" name="Rectangle 54">
            <a:extLst>
              <a:ext uri="{FF2B5EF4-FFF2-40B4-BE49-F238E27FC236}">
                <a16:creationId xmlns:a16="http://schemas.microsoft.com/office/drawing/2014/main" id="{0D6A7B89-2E12-2802-1732-17D713C0238A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" name="Circle">
            <a:extLst>
              <a:ext uri="{FF2B5EF4-FFF2-40B4-BE49-F238E27FC236}">
                <a16:creationId xmlns:a16="http://schemas.microsoft.com/office/drawing/2014/main" id="{489375A1-2D47-234D-D2BF-2BD7A4C6AACD}"/>
              </a:ext>
            </a:extLst>
          </p:cNvPr>
          <p:cNvSpPr/>
          <p:nvPr/>
        </p:nvSpPr>
        <p:spPr>
          <a:xfrm>
            <a:off x="952280" y="427224"/>
            <a:ext cx="1094785" cy="1094786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1">
              <a:lnSpc>
                <a:spcPct val="110000"/>
              </a:lnSpc>
              <a:spcBef>
                <a:spcPts val="1000"/>
              </a:spcBef>
              <a:defRPr sz="2800"/>
            </a:pPr>
            <a:endParaRPr dirty="0">
              <a:latin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39403D-AE2F-2426-8DB2-2B2D4B6D3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98129" y="566265"/>
            <a:ext cx="803086" cy="803086"/>
          </a:xfrm>
          <a:prstGeom prst="rect">
            <a:avLst/>
          </a:prstGeom>
        </p:spPr>
      </p:pic>
      <p:pic>
        <p:nvPicPr>
          <p:cNvPr id="4" name="Picture 3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898B0553-4470-4D9C-33BE-D60CD4AB5E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4243" y="5550243"/>
            <a:ext cx="1307757" cy="1307757"/>
          </a:xfrm>
          <a:prstGeom prst="rect">
            <a:avLst/>
          </a:prstGeom>
        </p:spPr>
      </p:pic>
      <p:pic>
        <p:nvPicPr>
          <p:cNvPr id="5" name="Picture 2" descr="button">
            <a:extLst>
              <a:ext uri="{FF2B5EF4-FFF2-40B4-BE49-F238E27FC236}">
                <a16:creationId xmlns:a16="http://schemas.microsoft.com/office/drawing/2014/main" id="{3A020461-7D5F-991D-D89A-30D33B681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00" y="5523084"/>
            <a:ext cx="1652317" cy="1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304111-FACA-17F0-BC87-789C9E62176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99937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  <a:lvl2pPr marL="723900" marR="0" indent="-2667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2pPr>
            <a:lvl3pPr marL="1234439" marR="0" indent="-320039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3pPr>
            <a:lvl4pPr marL="17272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4pPr>
            <a:lvl5pPr marL="21844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5pPr>
            <a:lvl6pPr marL="26416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6pPr>
            <a:lvl7pPr marL="30988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7pPr>
            <a:lvl8pPr marL="35560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8pPr>
            <a:lvl9pPr marL="40132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9pPr>
          </a:lstStyle>
          <a:p>
            <a:pPr hangingPunct="1"/>
            <a:r>
              <a:rPr lang="en-DE" sz="2000" dirty="0">
                <a:latin typeface="+mn-ea"/>
                <a:ea typeface="+mn-ea"/>
              </a:rPr>
              <a:t>Containerized environment</a:t>
            </a:r>
          </a:p>
          <a:p>
            <a:pPr marL="0" indent="0" hangingPunct="1">
              <a:buNone/>
            </a:pPr>
            <a:endParaRPr lang="en-DE" sz="2000" dirty="0">
              <a:latin typeface="+mn-ea"/>
              <a:ea typeface="+mn-ea"/>
            </a:endParaRPr>
          </a:p>
          <a:p>
            <a:pPr hangingPunct="1"/>
            <a:r>
              <a:rPr lang="en-DE" sz="2000" dirty="0">
                <a:latin typeface="+mn-ea"/>
                <a:ea typeface="+mn-ea"/>
              </a:rPr>
              <a:t>Nuclei Templates</a:t>
            </a:r>
          </a:p>
          <a:p>
            <a:pPr hangingPunct="1"/>
            <a:endParaRPr lang="en-DE" sz="2000" dirty="0">
              <a:latin typeface="+mn-ea"/>
              <a:ea typeface="+mn-ea"/>
            </a:endParaRPr>
          </a:p>
          <a:p>
            <a:pPr hangingPunct="1"/>
            <a:r>
              <a:rPr lang="en-DE" sz="2000" dirty="0">
                <a:latin typeface="+mn-ea"/>
                <a:ea typeface="+mn-ea"/>
              </a:rPr>
              <a:t>Wiki section per service</a:t>
            </a:r>
          </a:p>
          <a:p>
            <a:pPr hangingPunct="1"/>
            <a:endParaRPr lang="en-DE" sz="2000" dirty="0">
              <a:latin typeface="+mn-ea"/>
              <a:ea typeface="+mn-ea"/>
            </a:endParaRPr>
          </a:p>
          <a:p>
            <a:pPr hangingPunct="1"/>
            <a:r>
              <a:rPr lang="en-DE" sz="2000" dirty="0">
                <a:latin typeface="+mn-ea"/>
                <a:ea typeface="+mn-ea"/>
              </a:rPr>
              <a:t>Collaboration with hunter.how</a:t>
            </a:r>
          </a:p>
          <a:p>
            <a:pPr hangingPunct="1"/>
            <a:endParaRPr lang="en-GB" sz="2000" dirty="0">
              <a:latin typeface="+mn-ea"/>
              <a:ea typeface="+mn-ea"/>
            </a:endParaRPr>
          </a:p>
          <a:p>
            <a:pPr hangingPunct="1"/>
            <a:r>
              <a:rPr lang="en-GB" sz="2000" dirty="0">
                <a:latin typeface="+mn-ea"/>
                <a:ea typeface="+mn-ea"/>
              </a:rPr>
              <a:t>I</a:t>
            </a:r>
            <a:r>
              <a:rPr lang="en-DE" sz="2000" dirty="0">
                <a:latin typeface="+mn-ea"/>
                <a:ea typeface="+mn-ea"/>
              </a:rPr>
              <a:t>nclusion of Shodan queries</a:t>
            </a:r>
          </a:p>
          <a:p>
            <a:pPr hangingPunct="1"/>
            <a:endParaRPr lang="en-DE" sz="2000" dirty="0">
              <a:latin typeface="+mn-ea"/>
              <a:ea typeface="+mn-ea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7B05ACB-D085-E52E-9E5C-5CA92C43C06E}"/>
              </a:ext>
            </a:extLst>
          </p:cNvPr>
          <p:cNvSpPr txBox="1">
            <a:spLocks/>
          </p:cNvSpPr>
          <p:nvPr/>
        </p:nvSpPr>
        <p:spPr>
          <a:xfrm>
            <a:off x="7269518" y="1828196"/>
            <a:ext cx="3353261" cy="3331681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20" rIns="45719" bIns="4572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9pPr>
          </a:lstStyle>
          <a:p>
            <a:pPr algn="l"/>
            <a:r>
              <a:rPr lang="en-GB" sz="2000" b="1" dirty="0">
                <a:solidFill>
                  <a:srgbClr val="000000"/>
                </a:solidFill>
                <a:latin typeface="+mn-ea"/>
                <a:ea typeface="+mn-ea"/>
              </a:rPr>
              <a:t>Services added so far: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000000"/>
                </a:solidFill>
                <a:latin typeface="+mn-ea"/>
                <a:ea typeface="+mn-ea"/>
              </a:rPr>
              <a:t>SAPRouter</a:t>
            </a:r>
            <a:endParaRPr lang="en-GB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+mn-ea"/>
                <a:ea typeface="+mn-ea"/>
              </a:rPr>
              <a:t>SAP Cloud Connector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+mn-ea"/>
                <a:ea typeface="+mn-ea"/>
              </a:rPr>
              <a:t>SAP Message Server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+mn-ea"/>
                <a:ea typeface="+mn-ea"/>
              </a:rPr>
              <a:t>SAP Dispatcher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+mn-ea"/>
                <a:ea typeface="+mn-ea"/>
              </a:rPr>
              <a:t>SAP Web Dispatcher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+mn-ea"/>
                <a:ea typeface="+mn-ea"/>
              </a:rPr>
              <a:t>SAP Start Service</a:t>
            </a:r>
            <a:endParaRPr lang="en-DE" sz="20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+mn-ea"/>
                <a:ea typeface="+mn-ea"/>
              </a:rPr>
              <a:t>SAP RFC Gateway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+mn-ea"/>
                <a:ea typeface="+mn-ea"/>
              </a:rPr>
              <a:t>SAP Internet Graphics Server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+mn-ea"/>
                <a:ea typeface="+mn-ea"/>
              </a:rPr>
              <a:t>SAP ASE (DB)</a:t>
            </a:r>
          </a:p>
          <a:p>
            <a:endParaRPr lang="en-DE" sz="105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95504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707D5-0FEC-17C1-571A-B2C995CC4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44">
            <a:extLst>
              <a:ext uri="{FF2B5EF4-FFF2-40B4-BE49-F238E27FC236}">
                <a16:creationId xmlns:a16="http://schemas.microsoft.com/office/drawing/2014/main" id="{146E42DF-3E9C-A1D0-7CC9-A76FD6CDB3EE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99" name="Rectangle 46">
            <a:extLst>
              <a:ext uri="{FF2B5EF4-FFF2-40B4-BE49-F238E27FC236}">
                <a16:creationId xmlns:a16="http://schemas.microsoft.com/office/drawing/2014/main" id="{E0F3A58C-D7F6-D451-C65F-9B1156C32C78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00" name="Rectangle 50">
            <a:extLst>
              <a:ext uri="{FF2B5EF4-FFF2-40B4-BE49-F238E27FC236}">
                <a16:creationId xmlns:a16="http://schemas.microsoft.com/office/drawing/2014/main" id="{C4B2EF5B-DCAA-CB4D-4B36-F3E8598A9FA3}"/>
              </a:ext>
            </a:extLst>
          </p:cNvPr>
          <p:cNvSpPr/>
          <p:nvPr/>
        </p:nvSpPr>
        <p:spPr>
          <a:xfrm>
            <a:off x="0" y="260018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01" name="Rectangle 52">
            <a:extLst>
              <a:ext uri="{FF2B5EF4-FFF2-40B4-BE49-F238E27FC236}">
                <a16:creationId xmlns:a16="http://schemas.microsoft.com/office/drawing/2014/main" id="{611347D6-036C-DC5B-4B03-AFB8978AD75F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AA155411-91DB-B5E9-FDD3-12D0253DA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2495" y="509520"/>
            <a:ext cx="8975209" cy="1014985"/>
          </a:xfrm>
          <a:prstGeom prst="rect">
            <a:avLst/>
          </a:prstGeom>
        </p:spPr>
        <p:txBody>
          <a:bodyPr/>
          <a:lstStyle/>
          <a:p>
            <a:pPr lvl="1">
              <a:defRPr sz="4000"/>
            </a:pPr>
            <a:r>
              <a:rPr lang="en-US" dirty="0">
                <a:latin typeface="+mn-lt"/>
              </a:rPr>
              <a:t>Roadmap</a:t>
            </a:r>
            <a:endParaRPr dirty="0">
              <a:latin typeface="+mn-lt"/>
            </a:endParaRPr>
          </a:p>
        </p:txBody>
      </p:sp>
      <p:pic>
        <p:nvPicPr>
          <p:cNvPr id="203" name="Picture 45" descr="Picture 45">
            <a:extLst>
              <a:ext uri="{FF2B5EF4-FFF2-40B4-BE49-F238E27FC236}">
                <a16:creationId xmlns:a16="http://schemas.microsoft.com/office/drawing/2014/main" id="{455741B1-210F-58FC-DA53-582383A4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547" y="427224"/>
            <a:ext cx="1097281" cy="109728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ectangle 14">
            <a:extLst>
              <a:ext uri="{FF2B5EF4-FFF2-40B4-BE49-F238E27FC236}">
                <a16:creationId xmlns:a16="http://schemas.microsoft.com/office/drawing/2014/main" id="{10D2FF19-D314-843A-3FBA-8737446F079D}"/>
              </a:ext>
            </a:extLst>
          </p:cNvPr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208" name="Rectangle 54">
            <a:extLst>
              <a:ext uri="{FF2B5EF4-FFF2-40B4-BE49-F238E27FC236}">
                <a16:creationId xmlns:a16="http://schemas.microsoft.com/office/drawing/2014/main" id="{207981CE-0EE3-2175-C6B5-49F35CC002F6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" name="Circle">
            <a:extLst>
              <a:ext uri="{FF2B5EF4-FFF2-40B4-BE49-F238E27FC236}">
                <a16:creationId xmlns:a16="http://schemas.microsoft.com/office/drawing/2014/main" id="{AA7C368E-E0AF-E0AD-60DF-75E4E62F0B66}"/>
              </a:ext>
            </a:extLst>
          </p:cNvPr>
          <p:cNvSpPr/>
          <p:nvPr/>
        </p:nvSpPr>
        <p:spPr>
          <a:xfrm>
            <a:off x="952280" y="427224"/>
            <a:ext cx="1094785" cy="1094786"/>
          </a:xfrm>
          <a:prstGeom prst="ellipse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1">
              <a:lnSpc>
                <a:spcPct val="110000"/>
              </a:lnSpc>
              <a:spcBef>
                <a:spcPts val="1000"/>
              </a:spcBef>
              <a:defRPr sz="2800"/>
            </a:pPr>
            <a:endParaRPr dirty="0">
              <a:latin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8EB36B-5B12-5E4D-46A7-5BFEFEF8E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98129" y="566265"/>
            <a:ext cx="803086" cy="803086"/>
          </a:xfrm>
          <a:prstGeom prst="rect">
            <a:avLst/>
          </a:prstGeom>
        </p:spPr>
      </p:pic>
      <p:pic>
        <p:nvPicPr>
          <p:cNvPr id="4" name="Picture 3" descr="A qr code with a black and white background&#10;&#10;Description automatically generated">
            <a:extLst>
              <a:ext uri="{FF2B5EF4-FFF2-40B4-BE49-F238E27FC236}">
                <a16:creationId xmlns:a16="http://schemas.microsoft.com/office/drawing/2014/main" id="{4A5D3EEB-349F-FEBA-F665-D43682C43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4243" y="5550243"/>
            <a:ext cx="1307757" cy="1307757"/>
          </a:xfrm>
          <a:prstGeom prst="rect">
            <a:avLst/>
          </a:prstGeom>
        </p:spPr>
      </p:pic>
      <p:pic>
        <p:nvPicPr>
          <p:cNvPr id="5" name="Picture 2" descr="button">
            <a:extLst>
              <a:ext uri="{FF2B5EF4-FFF2-40B4-BE49-F238E27FC236}">
                <a16:creationId xmlns:a16="http://schemas.microsoft.com/office/drawing/2014/main" id="{BF224312-B5F7-20BA-E769-1299B1E49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500" y="5523084"/>
            <a:ext cx="1652317" cy="13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F6184B-150B-6B8F-04B8-DAB8D2628ED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266252" cy="418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  <a:lvl2pPr marL="723900" marR="0" indent="-2667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2pPr>
            <a:lvl3pPr marL="1234439" marR="0" indent="-320039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3pPr>
            <a:lvl4pPr marL="17272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4pPr>
            <a:lvl5pPr marL="21844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5pPr>
            <a:lvl6pPr marL="26416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6pPr>
            <a:lvl7pPr marL="30988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7pPr>
            <a:lvl8pPr marL="35560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8pPr>
            <a:lvl9pPr marL="40132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9pPr>
          </a:lstStyle>
          <a:p>
            <a:pPr hangingPunct="1"/>
            <a:r>
              <a:rPr lang="en-DE" sz="2000" dirty="0">
                <a:latin typeface="+mn-ea"/>
                <a:ea typeface="+mn-ea"/>
              </a:rPr>
              <a:t>Add more service i.e. SAP HANA, Web Services, SAP JAVA P4, </a:t>
            </a:r>
            <a:r>
              <a:rPr lang="en-DE" sz="2000" err="1">
                <a:latin typeface="+mn-ea"/>
                <a:ea typeface="+mn-ea"/>
              </a:rPr>
              <a:t>etc</a:t>
            </a:r>
            <a:endParaRPr lang="en-US" sz="2000" err="1">
              <a:latin typeface="+mn-ea"/>
              <a:ea typeface="+mn-ea"/>
            </a:endParaRPr>
          </a:p>
          <a:p>
            <a:pPr hangingPunct="1"/>
            <a:endParaRPr lang="en-DE" sz="2000" dirty="0">
              <a:latin typeface="+mn-ea"/>
              <a:ea typeface="+mn-ea"/>
            </a:endParaRPr>
          </a:p>
          <a:p>
            <a:pPr hangingPunct="1"/>
            <a:r>
              <a:rPr lang="en-DE" sz="2000" dirty="0">
                <a:latin typeface="+mn-ea"/>
                <a:ea typeface="+mn-ea"/>
              </a:rPr>
              <a:t>Add more tools &amp; references to the services</a:t>
            </a:r>
          </a:p>
          <a:p>
            <a:pPr hangingPunct="1"/>
            <a:endParaRPr lang="en-DE" sz="2000" dirty="0">
              <a:latin typeface="+mn-ea"/>
              <a:ea typeface="+mn-ea"/>
            </a:endParaRPr>
          </a:p>
          <a:p>
            <a:pPr hangingPunct="1"/>
            <a:r>
              <a:rPr lang="en-DE" sz="2000" dirty="0">
                <a:latin typeface="+mn-ea"/>
                <a:ea typeface="+mn-ea"/>
              </a:rPr>
              <a:t>Extend intergations with hunter.how</a:t>
            </a:r>
          </a:p>
          <a:p>
            <a:pPr hangingPunct="1"/>
            <a:endParaRPr lang="en-GB" sz="2000" dirty="0">
              <a:latin typeface="+mn-ea"/>
              <a:ea typeface="+mn-ea"/>
            </a:endParaRPr>
          </a:p>
          <a:p>
            <a:pPr hangingPunct="1"/>
            <a:r>
              <a:rPr lang="en-GB" sz="2000" dirty="0">
                <a:latin typeface="+mn-ea"/>
                <a:ea typeface="+mn-ea"/>
              </a:rPr>
              <a:t>Create integration with </a:t>
            </a:r>
            <a:r>
              <a:rPr lang="en-GB" sz="2000" dirty="0" err="1">
                <a:latin typeface="+mn-ea"/>
                <a:ea typeface="+mn-ea"/>
              </a:rPr>
              <a:t>Pysap</a:t>
            </a:r>
            <a:r>
              <a:rPr lang="en-GB" sz="2000" dirty="0">
                <a:latin typeface="+mn-ea"/>
                <a:ea typeface="+mn-ea"/>
              </a:rPr>
              <a:t> &amp; </a:t>
            </a:r>
            <a:r>
              <a:rPr lang="en-GB" sz="2000" dirty="0" err="1">
                <a:latin typeface="+mn-ea"/>
                <a:ea typeface="+mn-ea"/>
              </a:rPr>
              <a:t>SAPKiln</a:t>
            </a:r>
            <a:r>
              <a:rPr lang="en-GB" sz="2000" dirty="0">
                <a:latin typeface="+mn-ea"/>
                <a:ea typeface="+mn-ea"/>
              </a:rPr>
              <a:t> projects</a:t>
            </a:r>
            <a:endParaRPr lang="en-DE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103452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CBF8-77FD-7F64-0E7A-6904C878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>
            <a:extLst>
              <a:ext uri="{FF2B5EF4-FFF2-40B4-BE49-F238E27FC236}">
                <a16:creationId xmlns:a16="http://schemas.microsoft.com/office/drawing/2014/main" id="{A23BA431-B047-2B5E-34CC-40A17C397875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>
            <a:extLst>
              <a:ext uri="{FF2B5EF4-FFF2-40B4-BE49-F238E27FC236}">
                <a16:creationId xmlns:a16="http://schemas.microsoft.com/office/drawing/2014/main" id="{332530D0-5EDB-8D3F-5C2C-99B57362CB54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>
            <a:extLst>
              <a:ext uri="{FF2B5EF4-FFF2-40B4-BE49-F238E27FC236}">
                <a16:creationId xmlns:a16="http://schemas.microsoft.com/office/drawing/2014/main" id="{E1F52AA5-6022-FC52-FF69-822212EEEE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>
            <a:extLst>
              <a:ext uri="{FF2B5EF4-FFF2-40B4-BE49-F238E27FC236}">
                <a16:creationId xmlns:a16="http://schemas.microsoft.com/office/drawing/2014/main" id="{F6188CCC-3F38-EB81-ABD2-F648F664A579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>
            <a:extLst>
              <a:ext uri="{FF2B5EF4-FFF2-40B4-BE49-F238E27FC236}">
                <a16:creationId xmlns:a16="http://schemas.microsoft.com/office/drawing/2014/main" id="{4B5A0196-6EA9-707D-2F1E-F0B9E30F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>
            <a:extLst>
              <a:ext uri="{FF2B5EF4-FFF2-40B4-BE49-F238E27FC236}">
                <a16:creationId xmlns:a16="http://schemas.microsoft.com/office/drawing/2014/main" id="{4255E515-C196-C18F-ACAE-ADA7E15DD37B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>
            <a:extLst>
              <a:ext uri="{FF2B5EF4-FFF2-40B4-BE49-F238E27FC236}">
                <a16:creationId xmlns:a16="http://schemas.microsoft.com/office/drawing/2014/main" id="{760D873E-2E13-F3DC-4132-1B1653DE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>
            <a:extLst>
              <a:ext uri="{FF2B5EF4-FFF2-40B4-BE49-F238E27FC236}">
                <a16:creationId xmlns:a16="http://schemas.microsoft.com/office/drawing/2014/main" id="{1946668D-F0A3-7F9C-C5DA-A99DEBEC33F3}"/>
              </a:ext>
            </a:extLst>
          </p:cNvPr>
          <p:cNvSpPr txBox="1"/>
          <p:nvPr/>
        </p:nvSpPr>
        <p:spPr>
          <a:xfrm>
            <a:off x="1502617" y="2719033"/>
            <a:ext cx="9278631" cy="101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dirty="0">
                <a:latin typeface="+mn-lt"/>
              </a:rPr>
              <a:t>SAP Security Verification Standard</a:t>
            </a:r>
          </a:p>
        </p:txBody>
      </p:sp>
    </p:spTree>
    <p:extLst>
      <p:ext uri="{BB962C8B-B14F-4D97-AF65-F5344CB8AC3E}">
        <p14:creationId xmlns:p14="http://schemas.microsoft.com/office/powerpoint/2010/main" val="11293571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CBF8-77FD-7F64-0E7A-6904C878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>
            <a:extLst>
              <a:ext uri="{FF2B5EF4-FFF2-40B4-BE49-F238E27FC236}">
                <a16:creationId xmlns:a16="http://schemas.microsoft.com/office/drawing/2014/main" id="{A23BA431-B047-2B5E-34CC-40A17C397875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>
            <a:extLst>
              <a:ext uri="{FF2B5EF4-FFF2-40B4-BE49-F238E27FC236}">
                <a16:creationId xmlns:a16="http://schemas.microsoft.com/office/drawing/2014/main" id="{332530D0-5EDB-8D3F-5C2C-99B57362CB54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>
            <a:extLst>
              <a:ext uri="{FF2B5EF4-FFF2-40B4-BE49-F238E27FC236}">
                <a16:creationId xmlns:a16="http://schemas.microsoft.com/office/drawing/2014/main" id="{E1F52AA5-6022-FC52-FF69-822212EEEE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>
            <a:extLst>
              <a:ext uri="{FF2B5EF4-FFF2-40B4-BE49-F238E27FC236}">
                <a16:creationId xmlns:a16="http://schemas.microsoft.com/office/drawing/2014/main" id="{F6188CCC-3F38-EB81-ABD2-F648F664A579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>
            <a:extLst>
              <a:ext uri="{FF2B5EF4-FFF2-40B4-BE49-F238E27FC236}">
                <a16:creationId xmlns:a16="http://schemas.microsoft.com/office/drawing/2014/main" id="{4B5A0196-6EA9-707D-2F1E-F0B9E30F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>
            <a:extLst>
              <a:ext uri="{FF2B5EF4-FFF2-40B4-BE49-F238E27FC236}">
                <a16:creationId xmlns:a16="http://schemas.microsoft.com/office/drawing/2014/main" id="{4255E515-C196-C18F-ACAE-ADA7E15DD37B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>
            <a:extLst>
              <a:ext uri="{FF2B5EF4-FFF2-40B4-BE49-F238E27FC236}">
                <a16:creationId xmlns:a16="http://schemas.microsoft.com/office/drawing/2014/main" id="{760D873E-2E13-F3DC-4132-1B1653DE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>
            <a:extLst>
              <a:ext uri="{FF2B5EF4-FFF2-40B4-BE49-F238E27FC236}">
                <a16:creationId xmlns:a16="http://schemas.microsoft.com/office/drawing/2014/main" id="{1946668D-F0A3-7F9C-C5DA-A99DEBEC33F3}"/>
              </a:ext>
            </a:extLst>
          </p:cNvPr>
          <p:cNvSpPr txBox="1"/>
          <p:nvPr/>
        </p:nvSpPr>
        <p:spPr>
          <a:xfrm>
            <a:off x="1502617" y="2719033"/>
            <a:ext cx="9278631" cy="101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dirty="0">
                <a:latin typeface="+mn-lt"/>
              </a:rPr>
              <a:t>SAP Security Verification Standard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4ED6E-A5E5-B0B8-B6FE-D0AA73440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47" y="1362416"/>
            <a:ext cx="8156505" cy="46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3669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CBF8-77FD-7F64-0E7A-6904C878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>
            <a:extLst>
              <a:ext uri="{FF2B5EF4-FFF2-40B4-BE49-F238E27FC236}">
                <a16:creationId xmlns:a16="http://schemas.microsoft.com/office/drawing/2014/main" id="{A23BA431-B047-2B5E-34CC-40A17C397875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>
            <a:extLst>
              <a:ext uri="{FF2B5EF4-FFF2-40B4-BE49-F238E27FC236}">
                <a16:creationId xmlns:a16="http://schemas.microsoft.com/office/drawing/2014/main" id="{332530D0-5EDB-8D3F-5C2C-99B57362CB54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>
            <a:extLst>
              <a:ext uri="{FF2B5EF4-FFF2-40B4-BE49-F238E27FC236}">
                <a16:creationId xmlns:a16="http://schemas.microsoft.com/office/drawing/2014/main" id="{E1F52AA5-6022-FC52-FF69-822212EEEE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>
            <a:extLst>
              <a:ext uri="{FF2B5EF4-FFF2-40B4-BE49-F238E27FC236}">
                <a16:creationId xmlns:a16="http://schemas.microsoft.com/office/drawing/2014/main" id="{F6188CCC-3F38-EB81-ABD2-F648F664A579}"/>
              </a:ext>
            </a:extLst>
          </p:cNvPr>
          <p:cNvSpPr/>
          <p:nvPr/>
        </p:nvSpPr>
        <p:spPr>
          <a:xfrm>
            <a:off x="558208" y="347253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>
            <a:extLst>
              <a:ext uri="{FF2B5EF4-FFF2-40B4-BE49-F238E27FC236}">
                <a16:creationId xmlns:a16="http://schemas.microsoft.com/office/drawing/2014/main" id="{4B5A0196-6EA9-707D-2F1E-F0B9E30F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>
            <a:extLst>
              <a:ext uri="{FF2B5EF4-FFF2-40B4-BE49-F238E27FC236}">
                <a16:creationId xmlns:a16="http://schemas.microsoft.com/office/drawing/2014/main" id="{4255E515-C196-C18F-ACAE-ADA7E15DD37B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>
            <a:extLst>
              <a:ext uri="{FF2B5EF4-FFF2-40B4-BE49-F238E27FC236}">
                <a16:creationId xmlns:a16="http://schemas.microsoft.com/office/drawing/2014/main" id="{760D873E-2E13-F3DC-4132-1B1653DE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0052FC34-8C5A-E0F9-3EA1-E6C83BDE6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130" y="434488"/>
            <a:ext cx="6076621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860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CBF8-77FD-7F64-0E7A-6904C878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>
            <a:extLst>
              <a:ext uri="{FF2B5EF4-FFF2-40B4-BE49-F238E27FC236}">
                <a16:creationId xmlns:a16="http://schemas.microsoft.com/office/drawing/2014/main" id="{A23BA431-B047-2B5E-34CC-40A17C397875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>
            <a:extLst>
              <a:ext uri="{FF2B5EF4-FFF2-40B4-BE49-F238E27FC236}">
                <a16:creationId xmlns:a16="http://schemas.microsoft.com/office/drawing/2014/main" id="{332530D0-5EDB-8D3F-5C2C-99B57362CB54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>
            <a:extLst>
              <a:ext uri="{FF2B5EF4-FFF2-40B4-BE49-F238E27FC236}">
                <a16:creationId xmlns:a16="http://schemas.microsoft.com/office/drawing/2014/main" id="{E1F52AA5-6022-FC52-FF69-822212EEEE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>
            <a:extLst>
              <a:ext uri="{FF2B5EF4-FFF2-40B4-BE49-F238E27FC236}">
                <a16:creationId xmlns:a16="http://schemas.microsoft.com/office/drawing/2014/main" id="{F6188CCC-3F38-EB81-ABD2-F648F664A579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>
            <a:extLst>
              <a:ext uri="{FF2B5EF4-FFF2-40B4-BE49-F238E27FC236}">
                <a16:creationId xmlns:a16="http://schemas.microsoft.com/office/drawing/2014/main" id="{4B5A0196-6EA9-707D-2F1E-F0B9E30F2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>
            <a:extLst>
              <a:ext uri="{FF2B5EF4-FFF2-40B4-BE49-F238E27FC236}">
                <a16:creationId xmlns:a16="http://schemas.microsoft.com/office/drawing/2014/main" id="{4255E515-C196-C18F-ACAE-ADA7E15DD37B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>
            <a:extLst>
              <a:ext uri="{FF2B5EF4-FFF2-40B4-BE49-F238E27FC236}">
                <a16:creationId xmlns:a16="http://schemas.microsoft.com/office/drawing/2014/main" id="{760D873E-2E13-F3DC-4132-1B1653DE5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>
            <a:extLst>
              <a:ext uri="{FF2B5EF4-FFF2-40B4-BE49-F238E27FC236}">
                <a16:creationId xmlns:a16="http://schemas.microsoft.com/office/drawing/2014/main" id="{1946668D-F0A3-7F9C-C5DA-A99DEBEC33F3}"/>
              </a:ext>
            </a:extLst>
          </p:cNvPr>
          <p:cNvSpPr txBox="1"/>
          <p:nvPr/>
        </p:nvSpPr>
        <p:spPr>
          <a:xfrm>
            <a:off x="1502617" y="2719033"/>
            <a:ext cx="9278631" cy="101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dirty="0">
                <a:latin typeface="+mn-lt"/>
              </a:rPr>
              <a:t>SAP Security Verification Standard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9A0033-695D-CEFF-8391-07D2380D6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88" y="1157797"/>
            <a:ext cx="7772400" cy="45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066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CBF8-77FD-7F64-0E7A-6904C8788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>
            <a:extLst>
              <a:ext uri="{FF2B5EF4-FFF2-40B4-BE49-F238E27FC236}">
                <a16:creationId xmlns:a16="http://schemas.microsoft.com/office/drawing/2014/main" id="{A23BA431-B047-2B5E-34CC-40A17C397875}"/>
              </a:ext>
            </a:extLst>
          </p:cNvPr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>
            <a:extLst>
              <a:ext uri="{FF2B5EF4-FFF2-40B4-BE49-F238E27FC236}">
                <a16:creationId xmlns:a16="http://schemas.microsoft.com/office/drawing/2014/main" id="{332530D0-5EDB-8D3F-5C2C-99B57362CB54}"/>
              </a:ext>
            </a:extLst>
          </p:cNvPr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>
            <a:extLst>
              <a:ext uri="{FF2B5EF4-FFF2-40B4-BE49-F238E27FC236}">
                <a16:creationId xmlns:a16="http://schemas.microsoft.com/office/drawing/2014/main" id="{E1F52AA5-6022-FC52-FF69-822212EEEE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>
            <a:extLst>
              <a:ext uri="{FF2B5EF4-FFF2-40B4-BE49-F238E27FC236}">
                <a16:creationId xmlns:a16="http://schemas.microsoft.com/office/drawing/2014/main" id="{F6188CCC-3F38-EB81-ABD2-F648F664A579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>
            <a:extLst>
              <a:ext uri="{FF2B5EF4-FFF2-40B4-BE49-F238E27FC236}">
                <a16:creationId xmlns:a16="http://schemas.microsoft.com/office/drawing/2014/main" id="{4B5A0196-6EA9-707D-2F1E-F0B9E30F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>
            <a:extLst>
              <a:ext uri="{FF2B5EF4-FFF2-40B4-BE49-F238E27FC236}">
                <a16:creationId xmlns:a16="http://schemas.microsoft.com/office/drawing/2014/main" id="{4255E515-C196-C18F-ACAE-ADA7E15DD37B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>
            <a:extLst>
              <a:ext uri="{FF2B5EF4-FFF2-40B4-BE49-F238E27FC236}">
                <a16:creationId xmlns:a16="http://schemas.microsoft.com/office/drawing/2014/main" id="{760D873E-2E13-F3DC-4132-1B1653DE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>
            <a:extLst>
              <a:ext uri="{FF2B5EF4-FFF2-40B4-BE49-F238E27FC236}">
                <a16:creationId xmlns:a16="http://schemas.microsoft.com/office/drawing/2014/main" id="{1946668D-F0A3-7F9C-C5DA-A99DEBEC33F3}"/>
              </a:ext>
            </a:extLst>
          </p:cNvPr>
          <p:cNvSpPr txBox="1"/>
          <p:nvPr/>
        </p:nvSpPr>
        <p:spPr>
          <a:xfrm>
            <a:off x="1502617" y="2719033"/>
            <a:ext cx="9278631" cy="101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lang="en-US" dirty="0" err="1">
                <a:latin typeface="+mn-lt"/>
              </a:rPr>
              <a:t>Pysap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25217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0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1" name="Rectangle 50"/>
          <p:cNvSpPr/>
          <p:nvPr/>
        </p:nvSpPr>
        <p:spPr>
          <a:xfrm>
            <a:off x="0" y="359229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162" name="Rectangle 52"/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2372495" y="522220"/>
            <a:ext cx="8975209" cy="101498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Features</a:t>
            </a:r>
            <a:endParaRPr dirty="0">
              <a:latin typeface="+mn-lt"/>
            </a:endParaRPr>
          </a:p>
        </p:txBody>
      </p:sp>
      <p:sp>
        <p:nvSpPr>
          <p:cNvPr id="164" name="Content Placeholder 3"/>
          <p:cNvSpPr txBox="1">
            <a:spLocks noGrp="1"/>
          </p:cNvSpPr>
          <p:nvPr>
            <p:ph type="body" idx="1"/>
          </p:nvPr>
        </p:nvSpPr>
        <p:spPr>
          <a:xfrm>
            <a:off x="594192" y="2082171"/>
            <a:ext cx="6188039" cy="391954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GB" dirty="0"/>
              <a:t>Dissection and crafting of the following network protocols:</a:t>
            </a:r>
          </a:p>
          <a:p>
            <a:pPr lvl="1"/>
            <a:r>
              <a:rPr lang="en-GB" dirty="0"/>
              <a:t>SAP Network Interface (NI)</a:t>
            </a:r>
          </a:p>
          <a:p>
            <a:pPr lvl="1"/>
            <a:r>
              <a:rPr lang="en-GB" dirty="0"/>
              <a:t>SAP </a:t>
            </a:r>
            <a:r>
              <a:rPr lang="en-GB" dirty="0" err="1"/>
              <a:t>Diag</a:t>
            </a:r>
            <a:endParaRPr lang="en-GB" dirty="0"/>
          </a:p>
          <a:p>
            <a:pPr lvl="1"/>
            <a:r>
              <a:rPr lang="en-GB" dirty="0"/>
              <a:t>SAP Enqueue</a:t>
            </a:r>
          </a:p>
          <a:p>
            <a:pPr lvl="1"/>
            <a:r>
              <a:rPr lang="en-GB" dirty="0"/>
              <a:t>SAP Router</a:t>
            </a:r>
          </a:p>
          <a:p>
            <a:pPr lvl="1"/>
            <a:r>
              <a:rPr lang="en-GB" dirty="0"/>
              <a:t>SAP Message Server (MS)</a:t>
            </a:r>
          </a:p>
          <a:p>
            <a:pPr lvl="1"/>
            <a:r>
              <a:rPr lang="en-GB" dirty="0"/>
              <a:t>SAP Secure Network Connection (SNC)</a:t>
            </a:r>
          </a:p>
          <a:p>
            <a:pPr lvl="1"/>
            <a:r>
              <a:rPr lang="en-GB" dirty="0"/>
              <a:t>SAP Internet Graphic Server (IGS)</a:t>
            </a:r>
          </a:p>
          <a:p>
            <a:pPr lvl="1"/>
            <a:r>
              <a:rPr lang="en-GB" dirty="0"/>
              <a:t>SAP Remote Function Call (RFC)</a:t>
            </a:r>
          </a:p>
          <a:p>
            <a:pPr lvl="1"/>
            <a:r>
              <a:rPr lang="en-GB" dirty="0"/>
              <a:t>SAP HANA SQL Command Network (HDB)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65" name="Oval 13"/>
          <p:cNvSpPr/>
          <p:nvPr/>
        </p:nvSpPr>
        <p:spPr>
          <a:xfrm>
            <a:off x="998608" y="429721"/>
            <a:ext cx="1094785" cy="1094786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166" name="Rectangle 14"/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pic>
        <p:nvPicPr>
          <p:cNvPr id="167" name="logo.png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27949-EB67-A350-FA95-7CF35B417309}"/>
              </a:ext>
            </a:extLst>
          </p:cNvPr>
          <p:cNvSpPr txBox="1">
            <a:spLocks/>
          </p:cNvSpPr>
          <p:nvPr/>
        </p:nvSpPr>
        <p:spPr>
          <a:xfrm>
            <a:off x="6462459" y="2018807"/>
            <a:ext cx="5102691" cy="391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fontScale="55000" lnSpcReduction="20000"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1pPr>
            <a:lvl2pPr marL="723900" marR="0" indent="-2667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2pPr>
            <a:lvl3pPr marL="1234439" marR="0" indent="-320039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3pPr>
            <a:lvl4pPr marL="17272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4pPr>
            <a:lvl5pPr marL="21844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5pPr>
            <a:lvl6pPr marL="26416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6pPr>
            <a:lvl7pPr marL="30988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7pPr>
            <a:lvl8pPr marL="35560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8pPr>
            <a:lvl9pPr marL="4013200" marR="0" indent="-355600" algn="l" defTabSz="914400" rtl="0" latinLnBrk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Avenir Next LT Pro"/>
                <a:ea typeface="Avenir Next LT Pro"/>
                <a:cs typeface="Avenir Next LT Pro"/>
                <a:sym typeface="Avenir Next LT Pro"/>
              </a:defRPr>
            </a:lvl9pPr>
          </a:lstStyle>
          <a:p>
            <a:pPr hangingPunct="1"/>
            <a:r>
              <a:rPr lang="en-GB" dirty="0"/>
              <a:t>Client interfaces for handling the following file formats:</a:t>
            </a:r>
          </a:p>
          <a:p>
            <a:pPr lvl="1" hangingPunct="1"/>
            <a:r>
              <a:rPr lang="en-GB" dirty="0"/>
              <a:t>SAP </a:t>
            </a:r>
            <a:r>
              <a:rPr lang="en-GB" dirty="0">
                <a:hlinkClick r:id="rId5"/>
              </a:rPr>
              <a:t>SAR archive files</a:t>
            </a:r>
            <a:endParaRPr lang="en-GB" dirty="0"/>
          </a:p>
          <a:p>
            <a:pPr lvl="1" hangingPunct="1"/>
            <a:r>
              <a:rPr lang="en-GB" dirty="0"/>
              <a:t>SAP Personal Security Environment (PSE) files</a:t>
            </a:r>
          </a:p>
          <a:p>
            <a:pPr lvl="1" hangingPunct="1"/>
            <a:r>
              <a:rPr lang="en-GB" dirty="0"/>
              <a:t>SAP SSO Credential (Credv2) files</a:t>
            </a:r>
          </a:p>
          <a:p>
            <a:pPr lvl="1" hangingPunct="1"/>
            <a:r>
              <a:rPr lang="en-GB" dirty="0"/>
              <a:t>SAP Secure Storage in File System (SSFS) files</a:t>
            </a:r>
          </a:p>
          <a:p>
            <a:pPr hangingPunct="1"/>
            <a:r>
              <a:rPr lang="en-GB" dirty="0"/>
              <a:t>Library implementing SAP’s LZH and LZC compression algorithms.</a:t>
            </a:r>
          </a:p>
          <a:p>
            <a:pPr hangingPunct="1"/>
            <a:r>
              <a:rPr lang="en-GB" dirty="0"/>
              <a:t>Automatic compression/decompression of payloads with SAP’s algorithms.</a:t>
            </a:r>
          </a:p>
          <a:p>
            <a:pPr hangingPunct="1"/>
            <a:r>
              <a:rPr lang="en-GB" dirty="0"/>
              <a:t>Client, proxy and server classes implemented for some of the protocols.</a:t>
            </a:r>
          </a:p>
          <a:p>
            <a:pPr hangingPunct="1"/>
            <a:r>
              <a:rPr lang="en-GB" dirty="0"/>
              <a:t>Example scripts to illustrate the use of the different modules and protocols.</a:t>
            </a:r>
          </a:p>
        </p:txBody>
      </p:sp>
    </p:spTree>
    <p:extLst>
      <p:ext uri="{BB962C8B-B14F-4D97-AF65-F5344CB8AC3E}">
        <p14:creationId xmlns:p14="http://schemas.microsoft.com/office/powerpoint/2010/main" val="22119432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36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37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138" name="Rectangle 52"/>
          <p:cNvSpPr/>
          <p:nvPr/>
        </p:nvSpPr>
        <p:spPr>
          <a:xfrm>
            <a:off x="558208" y="2727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n-lt"/>
            </a:endParaRPr>
          </a:p>
        </p:txBody>
      </p:sp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1115567" y="509520"/>
            <a:ext cx="10232137" cy="101498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Agenda</a:t>
            </a:r>
          </a:p>
        </p:txBody>
      </p:sp>
      <p:pic>
        <p:nvPicPr>
          <p:cNvPr id="153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2885ED-9DCD-4B02-C623-321FC9F5E66C}"/>
              </a:ext>
            </a:extLst>
          </p:cNvPr>
          <p:cNvGrpSpPr/>
          <p:nvPr/>
        </p:nvGrpSpPr>
        <p:grpSpPr>
          <a:xfrm>
            <a:off x="5198637" y="1484194"/>
            <a:ext cx="1794726" cy="1710422"/>
            <a:chOff x="3200989" y="2758174"/>
            <a:chExt cx="1794726" cy="1710422"/>
          </a:xfrm>
        </p:grpSpPr>
        <p:sp>
          <p:nvSpPr>
            <p:cNvPr id="144" name="OWASP CBAS"/>
            <p:cNvSpPr/>
            <p:nvPr/>
          </p:nvSpPr>
          <p:spPr>
            <a:xfrm>
              <a:off x="3200989" y="4299319"/>
              <a:ext cx="1794726" cy="169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488950">
                <a:spcBef>
                  <a:spcPts val="400"/>
                </a:spcBef>
                <a:defRPr sz="1100" cap="all"/>
              </a:lvl1pPr>
            </a:lstStyle>
            <a:p>
              <a:r>
                <a:rPr dirty="0">
                  <a:latin typeface="+mn-lt"/>
                </a:rPr>
                <a:t>OWASP CBAS</a:t>
              </a:r>
            </a:p>
          </p:txBody>
        </p:sp>
        <p:pic>
          <p:nvPicPr>
            <p:cNvPr id="155" name="Picture 10" descr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7526" y="2758174"/>
              <a:ext cx="1341652" cy="1341652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3BDB89-9A39-F6D6-CF00-B48703FE2D1A}"/>
              </a:ext>
            </a:extLst>
          </p:cNvPr>
          <p:cNvGrpSpPr/>
          <p:nvPr/>
        </p:nvGrpSpPr>
        <p:grpSpPr>
          <a:xfrm>
            <a:off x="7646610" y="1702949"/>
            <a:ext cx="1794727" cy="1482014"/>
            <a:chOff x="2906018" y="3348410"/>
            <a:chExt cx="1794727" cy="1482014"/>
          </a:xfrm>
        </p:grpSpPr>
        <p:sp>
          <p:nvSpPr>
            <p:cNvPr id="147" name="Circle"/>
            <p:cNvSpPr/>
            <p:nvPr/>
          </p:nvSpPr>
          <p:spPr>
            <a:xfrm>
              <a:off x="3255989" y="3348410"/>
              <a:ext cx="1094785" cy="1094786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1">
                <a:lnSpc>
                  <a:spcPct val="110000"/>
                </a:lnSpc>
                <a:spcBef>
                  <a:spcPts val="1000"/>
                </a:spcBef>
                <a:defRPr sz="2800"/>
              </a:pPr>
              <a:endParaRPr>
                <a:latin typeface="+mn-lt"/>
              </a:endParaRPr>
            </a:p>
          </p:txBody>
        </p:sp>
        <p:sp>
          <p:nvSpPr>
            <p:cNvPr id="150" name="Contribution guidelines"/>
            <p:cNvSpPr/>
            <p:nvPr/>
          </p:nvSpPr>
          <p:spPr>
            <a:xfrm>
              <a:off x="2906018" y="4661147"/>
              <a:ext cx="1794727" cy="169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488950">
                <a:spcBef>
                  <a:spcPts val="400"/>
                </a:spcBef>
                <a:defRPr sz="1100" cap="all"/>
              </a:lvl1pPr>
            </a:lstStyle>
            <a:p>
              <a:r>
                <a:rPr lang="en-US" dirty="0">
                  <a:latin typeface="+mn-lt"/>
                </a:rPr>
                <a:t>SAP Security in 2024</a:t>
              </a:r>
              <a:endParaRPr dirty="0">
                <a:latin typeface="+mn-lt"/>
              </a:endParaRPr>
            </a:p>
          </p:txBody>
        </p:sp>
        <p:pic>
          <p:nvPicPr>
            <p:cNvPr id="5" name="Graphic 4" descr="Statistics with solid fill">
              <a:extLst>
                <a:ext uri="{FF2B5EF4-FFF2-40B4-BE49-F238E27FC236}">
                  <a16:creationId xmlns:a16="http://schemas.microsoft.com/office/drawing/2014/main" id="{F35CA2C9-B625-2F75-CD1E-F5B7D4EA5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01838" y="3487451"/>
              <a:ext cx="803086" cy="80308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FC25B3A-5015-B2B5-613A-717D8A928618}"/>
              </a:ext>
            </a:extLst>
          </p:cNvPr>
          <p:cNvGrpSpPr/>
          <p:nvPr/>
        </p:nvGrpSpPr>
        <p:grpSpPr>
          <a:xfrm>
            <a:off x="5198636" y="4083658"/>
            <a:ext cx="1794727" cy="1651291"/>
            <a:chOff x="2906018" y="3348410"/>
            <a:chExt cx="1794727" cy="1651291"/>
          </a:xfrm>
        </p:grpSpPr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0EBF0584-F59A-2F1F-4603-D6E4F87EA9B1}"/>
                </a:ext>
              </a:extLst>
            </p:cNvPr>
            <p:cNvSpPr/>
            <p:nvPr/>
          </p:nvSpPr>
          <p:spPr>
            <a:xfrm>
              <a:off x="3255989" y="3348410"/>
              <a:ext cx="1094785" cy="1094786"/>
            </a:xfrm>
            <a:prstGeom prst="ellipse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1">
                <a:lnSpc>
                  <a:spcPct val="110000"/>
                </a:lnSpc>
                <a:spcBef>
                  <a:spcPts val="1000"/>
                </a:spcBef>
                <a:defRPr sz="2800"/>
              </a:pPr>
              <a:endParaRPr dirty="0">
                <a:latin typeface="+mn-lt"/>
              </a:endParaRPr>
            </a:p>
          </p:txBody>
        </p:sp>
        <p:sp>
          <p:nvSpPr>
            <p:cNvPr id="9" name="Contribution guidelines">
              <a:extLst>
                <a:ext uri="{FF2B5EF4-FFF2-40B4-BE49-F238E27FC236}">
                  <a16:creationId xmlns:a16="http://schemas.microsoft.com/office/drawing/2014/main" id="{525BFD77-2169-F0CC-CE03-8F86E4DC3D97}"/>
                </a:ext>
              </a:extLst>
            </p:cNvPr>
            <p:cNvSpPr/>
            <p:nvPr/>
          </p:nvSpPr>
          <p:spPr>
            <a:xfrm>
              <a:off x="2906018" y="4661147"/>
              <a:ext cx="1794727" cy="338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488950">
                <a:spcBef>
                  <a:spcPts val="400"/>
                </a:spcBef>
                <a:defRPr sz="1100" cap="all"/>
              </a:lvl1pPr>
            </a:lstStyle>
            <a:p>
              <a:r>
                <a:rPr lang="en-US" dirty="0">
                  <a:latin typeface="+mn-lt"/>
                </a:rPr>
                <a:t>SAP ATTACK Surface Discovery</a:t>
              </a:r>
              <a:endParaRPr dirty="0">
                <a:latin typeface="+mn-lt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EED0F0A-C11F-4690-7A52-9597150A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401838" y="3487451"/>
              <a:ext cx="803086" cy="80308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307762-4C14-D624-7009-AD025D6996B8}"/>
              </a:ext>
            </a:extLst>
          </p:cNvPr>
          <p:cNvGrpSpPr/>
          <p:nvPr/>
        </p:nvGrpSpPr>
        <p:grpSpPr>
          <a:xfrm>
            <a:off x="2753633" y="4141424"/>
            <a:ext cx="1794727" cy="1482014"/>
            <a:chOff x="2906018" y="3348410"/>
            <a:chExt cx="1794727" cy="1482014"/>
          </a:xfrm>
        </p:grpSpPr>
        <p:sp>
          <p:nvSpPr>
            <p:cNvPr id="16" name="Circle">
              <a:extLst>
                <a:ext uri="{FF2B5EF4-FFF2-40B4-BE49-F238E27FC236}">
                  <a16:creationId xmlns:a16="http://schemas.microsoft.com/office/drawing/2014/main" id="{01610178-BF72-3C06-9631-036AA31DC1D5}"/>
                </a:ext>
              </a:extLst>
            </p:cNvPr>
            <p:cNvSpPr/>
            <p:nvPr/>
          </p:nvSpPr>
          <p:spPr>
            <a:xfrm>
              <a:off x="3255989" y="3348410"/>
              <a:ext cx="1094785" cy="1094786"/>
            </a:xfrm>
            <a:prstGeom prst="ellipse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1">
                <a:lnSpc>
                  <a:spcPct val="110000"/>
                </a:lnSpc>
                <a:spcBef>
                  <a:spcPts val="1000"/>
                </a:spcBef>
                <a:defRPr sz="2800"/>
              </a:pPr>
              <a:endParaRPr dirty="0">
                <a:latin typeface="+mn-lt"/>
              </a:endParaRPr>
            </a:p>
          </p:txBody>
        </p:sp>
        <p:sp>
          <p:nvSpPr>
            <p:cNvPr id="17" name="Contribution guidelines">
              <a:extLst>
                <a:ext uri="{FF2B5EF4-FFF2-40B4-BE49-F238E27FC236}">
                  <a16:creationId xmlns:a16="http://schemas.microsoft.com/office/drawing/2014/main" id="{567BE4BE-021C-67C1-C563-BA5545979599}"/>
                </a:ext>
              </a:extLst>
            </p:cNvPr>
            <p:cNvSpPr/>
            <p:nvPr/>
          </p:nvSpPr>
          <p:spPr>
            <a:xfrm>
              <a:off x="2906018" y="4661147"/>
              <a:ext cx="1794727" cy="169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488950">
                <a:spcBef>
                  <a:spcPts val="400"/>
                </a:spcBef>
                <a:defRPr sz="1100" cap="all"/>
              </a:lvl1pPr>
            </a:lstStyle>
            <a:p>
              <a:r>
                <a:rPr lang="en-US" dirty="0">
                  <a:latin typeface="+mn-lt"/>
                </a:rPr>
                <a:t>Live Demo</a:t>
              </a:r>
              <a:endParaRPr dirty="0">
                <a:latin typeface="+mn-lt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9DAE6B2-D252-F808-A521-A583D9250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401838" y="3487451"/>
              <a:ext cx="803086" cy="803086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761BFC-2B52-09FB-300E-D7C18800CF57}"/>
              </a:ext>
            </a:extLst>
          </p:cNvPr>
          <p:cNvGrpSpPr/>
          <p:nvPr/>
        </p:nvGrpSpPr>
        <p:grpSpPr>
          <a:xfrm>
            <a:off x="7651011" y="4062689"/>
            <a:ext cx="1794727" cy="1651291"/>
            <a:chOff x="2906018" y="3348410"/>
            <a:chExt cx="1794727" cy="1651291"/>
          </a:xfrm>
        </p:grpSpPr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912BD610-BF9E-3F1D-8175-7938AD457542}"/>
                </a:ext>
              </a:extLst>
            </p:cNvPr>
            <p:cNvSpPr/>
            <p:nvPr/>
          </p:nvSpPr>
          <p:spPr>
            <a:xfrm>
              <a:off x="3255989" y="3348410"/>
              <a:ext cx="1094785" cy="1094786"/>
            </a:xfrm>
            <a:prstGeom prst="ellipse">
              <a:avLst/>
            </a:prstGeom>
            <a:solidFill>
              <a:srgbClr val="92D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1">
                <a:lnSpc>
                  <a:spcPct val="110000"/>
                </a:lnSpc>
                <a:spcBef>
                  <a:spcPts val="1000"/>
                </a:spcBef>
                <a:defRPr sz="2800"/>
              </a:pPr>
              <a:endParaRPr dirty="0">
                <a:latin typeface="+mn-lt"/>
              </a:endParaRPr>
            </a:p>
          </p:txBody>
        </p:sp>
        <p:sp>
          <p:nvSpPr>
            <p:cNvPr id="21" name="Contribution guidelines">
              <a:extLst>
                <a:ext uri="{FF2B5EF4-FFF2-40B4-BE49-F238E27FC236}">
                  <a16:creationId xmlns:a16="http://schemas.microsoft.com/office/drawing/2014/main" id="{7C4A2609-6F11-356C-9CE7-2C86BD3BECF5}"/>
                </a:ext>
              </a:extLst>
            </p:cNvPr>
            <p:cNvSpPr/>
            <p:nvPr/>
          </p:nvSpPr>
          <p:spPr>
            <a:xfrm>
              <a:off x="2906018" y="4661147"/>
              <a:ext cx="1794727" cy="338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488950">
                <a:spcBef>
                  <a:spcPts val="400"/>
                </a:spcBef>
                <a:defRPr sz="1100" cap="all"/>
              </a:lvl1pPr>
            </a:lstStyle>
            <a:p>
              <a:r>
                <a:rPr lang="en-US" dirty="0">
                  <a:latin typeface="+mn-lt"/>
                </a:rPr>
                <a:t>SAP Security Verification Standard</a:t>
              </a:r>
              <a:endParaRPr dirty="0">
                <a:latin typeface="+mn-lt"/>
              </a:endParaRPr>
            </a:p>
          </p:txBody>
        </p:sp>
        <p:pic>
          <p:nvPicPr>
            <p:cNvPr id="22" name="Graphic 21" descr="List">
              <a:extLst>
                <a:ext uri="{FF2B5EF4-FFF2-40B4-BE49-F238E27FC236}">
                  <a16:creationId xmlns:a16="http://schemas.microsoft.com/office/drawing/2014/main" id="{CFDD212F-ED95-AE7D-6948-0975271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01838" y="3487451"/>
              <a:ext cx="803086" cy="80308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81FC92-7F8A-49F6-E0C7-BA19BFA16E87}"/>
              </a:ext>
            </a:extLst>
          </p:cNvPr>
          <p:cNvGrpSpPr/>
          <p:nvPr/>
        </p:nvGrpSpPr>
        <p:grpSpPr>
          <a:xfrm>
            <a:off x="2753633" y="1702949"/>
            <a:ext cx="1794727" cy="1482014"/>
            <a:chOff x="2906018" y="3348410"/>
            <a:chExt cx="1794727" cy="1482014"/>
          </a:xfrm>
        </p:grpSpPr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92BBA955-B8EB-5E95-1796-EED984B4E603}"/>
                </a:ext>
              </a:extLst>
            </p:cNvPr>
            <p:cNvSpPr/>
            <p:nvPr/>
          </p:nvSpPr>
          <p:spPr>
            <a:xfrm>
              <a:off x="3255989" y="3348410"/>
              <a:ext cx="1094785" cy="1094786"/>
            </a:xfrm>
            <a:prstGeom prst="ellipse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lvl="1">
                <a:lnSpc>
                  <a:spcPct val="110000"/>
                </a:lnSpc>
                <a:spcBef>
                  <a:spcPts val="1000"/>
                </a:spcBef>
                <a:defRPr sz="2800"/>
              </a:pPr>
              <a:endParaRPr dirty="0">
                <a:latin typeface="+mn-lt"/>
              </a:endParaRPr>
            </a:p>
          </p:txBody>
        </p:sp>
        <p:sp>
          <p:nvSpPr>
            <p:cNvPr id="25" name="Contribution guidelines">
              <a:extLst>
                <a:ext uri="{FF2B5EF4-FFF2-40B4-BE49-F238E27FC236}">
                  <a16:creationId xmlns:a16="http://schemas.microsoft.com/office/drawing/2014/main" id="{417A315A-EBA6-0E46-57A3-403852859160}"/>
                </a:ext>
              </a:extLst>
            </p:cNvPr>
            <p:cNvSpPr/>
            <p:nvPr/>
          </p:nvSpPr>
          <p:spPr>
            <a:xfrm>
              <a:off x="2906018" y="4661147"/>
              <a:ext cx="1794727" cy="169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488950">
                <a:spcBef>
                  <a:spcPts val="400"/>
                </a:spcBef>
                <a:defRPr sz="1100" cap="all"/>
              </a:lvl1pPr>
            </a:lstStyle>
            <a:p>
              <a:r>
                <a:rPr lang="en-US" dirty="0">
                  <a:latin typeface="+mn-lt"/>
                </a:rPr>
                <a:t>Project goals</a:t>
              </a:r>
              <a:endParaRPr dirty="0">
                <a:latin typeface="+mn-lt"/>
              </a:endParaRPr>
            </a:p>
          </p:txBody>
        </p:sp>
        <p:pic>
          <p:nvPicPr>
            <p:cNvPr id="26" name="Graphic 25" descr="Bullseye with solid fill">
              <a:extLst>
                <a:ext uri="{FF2B5EF4-FFF2-40B4-BE49-F238E27FC236}">
                  <a16:creationId xmlns:a16="http://schemas.microsoft.com/office/drawing/2014/main" id="{41B21527-446A-97FA-E3EF-87850E4BC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3401838" y="3487451"/>
              <a:ext cx="803086" cy="803086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B0F6D-C79F-47D9-C786-4CC8303B2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50">
            <a:extLst>
              <a:ext uri="{FF2B5EF4-FFF2-40B4-BE49-F238E27FC236}">
                <a16:creationId xmlns:a16="http://schemas.microsoft.com/office/drawing/2014/main" id="{E004DFBE-32AA-0B18-C2A5-47C470131704}"/>
              </a:ext>
            </a:extLst>
          </p:cNvPr>
          <p:cNvSpPr/>
          <p:nvPr/>
        </p:nvSpPr>
        <p:spPr>
          <a:xfrm>
            <a:off x="0" y="312011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+mn-lt"/>
            </a:endParaRPr>
          </a:p>
        </p:txBody>
      </p:sp>
      <p:sp>
        <p:nvSpPr>
          <p:cNvPr id="201" name="Rectangle 52">
            <a:extLst>
              <a:ext uri="{FF2B5EF4-FFF2-40B4-BE49-F238E27FC236}">
                <a16:creationId xmlns:a16="http://schemas.microsoft.com/office/drawing/2014/main" id="{473DD803-CC46-80F2-7520-4B07CAEB4AAE}"/>
              </a:ext>
            </a:extLst>
          </p:cNvPr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02" name="Title 1">
            <a:extLst>
              <a:ext uri="{FF2B5EF4-FFF2-40B4-BE49-F238E27FC236}">
                <a16:creationId xmlns:a16="http://schemas.microsoft.com/office/drawing/2014/main" id="{F0367575-0D3B-8738-78CD-D0850972B3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2495" y="509520"/>
            <a:ext cx="8975209" cy="1014985"/>
          </a:xfrm>
          <a:prstGeom prst="rect">
            <a:avLst/>
          </a:prstGeom>
        </p:spPr>
        <p:txBody>
          <a:bodyPr/>
          <a:lstStyle/>
          <a:p>
            <a:pPr lvl="1">
              <a:defRPr sz="4000"/>
            </a:pPr>
            <a:r>
              <a:rPr lang="en-US" dirty="0">
                <a:latin typeface="+mn-lt"/>
              </a:rPr>
              <a:t>OWASP CBAS Mapping</a:t>
            </a:r>
            <a:endParaRPr dirty="0">
              <a:latin typeface="+mn-lt"/>
            </a:endParaRPr>
          </a:p>
        </p:txBody>
      </p:sp>
      <p:pic>
        <p:nvPicPr>
          <p:cNvPr id="203" name="Picture 45" descr="Picture 45">
            <a:extLst>
              <a:ext uri="{FF2B5EF4-FFF2-40B4-BE49-F238E27FC236}">
                <a16:creationId xmlns:a16="http://schemas.microsoft.com/office/drawing/2014/main" id="{C65E82A1-52E6-C513-DA40-0073E2AF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547" y="427224"/>
            <a:ext cx="1097281" cy="109728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ectangle 14">
            <a:extLst>
              <a:ext uri="{FF2B5EF4-FFF2-40B4-BE49-F238E27FC236}">
                <a16:creationId xmlns:a16="http://schemas.microsoft.com/office/drawing/2014/main" id="{4074B924-CAC8-BCD0-E4BA-5DA4A8BA4758}"/>
              </a:ext>
            </a:extLst>
          </p:cNvPr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208" name="Rectangle 54">
            <a:extLst>
              <a:ext uri="{FF2B5EF4-FFF2-40B4-BE49-F238E27FC236}">
                <a16:creationId xmlns:a16="http://schemas.microsoft.com/office/drawing/2014/main" id="{179A4FFD-6AA9-873E-0554-86784E0CAD69}"/>
              </a:ext>
            </a:extLst>
          </p:cNvPr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" name="Circle">
            <a:extLst>
              <a:ext uri="{FF2B5EF4-FFF2-40B4-BE49-F238E27FC236}">
                <a16:creationId xmlns:a16="http://schemas.microsoft.com/office/drawing/2014/main" id="{8F5007D5-C7A2-F7C4-9C5C-45D7764E2ADE}"/>
              </a:ext>
            </a:extLst>
          </p:cNvPr>
          <p:cNvSpPr/>
          <p:nvPr/>
        </p:nvSpPr>
        <p:spPr>
          <a:xfrm>
            <a:off x="874191" y="423260"/>
            <a:ext cx="1094785" cy="1094786"/>
          </a:xfrm>
          <a:prstGeom prst="ellipse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lvl="1">
              <a:lnSpc>
                <a:spcPct val="110000"/>
              </a:lnSpc>
              <a:spcBef>
                <a:spcPts val="1000"/>
              </a:spcBef>
              <a:defRPr sz="2800"/>
            </a:pPr>
            <a:endParaRPr dirty="0">
              <a:latin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BEA1FD4-9A75-F564-F997-6457F2501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0040" y="562301"/>
            <a:ext cx="803086" cy="803086"/>
          </a:xfrm>
          <a:prstGeom prst="rect">
            <a:avLst/>
          </a:prstGeom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7481DF4-1C93-9000-E227-3EF73F4226C4}"/>
              </a:ext>
            </a:extLst>
          </p:cNvPr>
          <p:cNvGraphicFramePr>
            <a:graphicFrameLocks/>
          </p:cNvGraphicFramePr>
          <p:nvPr/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CBAS.png" descr="CBAS.png">
            <a:extLst>
              <a:ext uri="{FF2B5EF4-FFF2-40B4-BE49-F238E27FC236}">
                <a16:creationId xmlns:a16="http://schemas.microsoft.com/office/drawing/2014/main" id="{CEC9ED6A-EEB1-F4F7-DBDE-EFA1F4A5C7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0345" y="5463214"/>
            <a:ext cx="1241855" cy="1241855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2C91338C-C4E1-B97E-C3C7-64A29962C293}"/>
              </a:ext>
            </a:extLst>
          </p:cNvPr>
          <p:cNvSpPr/>
          <p:nvPr/>
        </p:nvSpPr>
        <p:spPr>
          <a:xfrm>
            <a:off x="840014" y="4532092"/>
            <a:ext cx="4062184" cy="4426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SAP </a:t>
            </a:r>
            <a:r>
              <a:rPr kumimoji="0" lang="de-DE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Attack</a:t>
            </a:r>
            <a:r>
              <a:rPr kumimoji="0" lang="de-DE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 Surface Discovery</a:t>
            </a:r>
          </a:p>
        </p:txBody>
      </p:sp>
      <p:sp>
        <p:nvSpPr>
          <p:cNvPr id="5" name="Rechteck: abgerundete Ecken 29">
            <a:extLst>
              <a:ext uri="{FF2B5EF4-FFF2-40B4-BE49-F238E27FC236}">
                <a16:creationId xmlns:a16="http://schemas.microsoft.com/office/drawing/2014/main" id="{CF92676F-16C6-F570-A704-CD57F3319283}"/>
              </a:ext>
            </a:extLst>
          </p:cNvPr>
          <p:cNvSpPr/>
          <p:nvPr/>
        </p:nvSpPr>
        <p:spPr>
          <a:xfrm>
            <a:off x="7039410" y="4519924"/>
            <a:ext cx="4326418" cy="4426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SAP Kiln</a:t>
            </a:r>
          </a:p>
        </p:txBody>
      </p:sp>
      <p:sp>
        <p:nvSpPr>
          <p:cNvPr id="7" name="Rechteck: abgerundete Ecken 29">
            <a:extLst>
              <a:ext uri="{FF2B5EF4-FFF2-40B4-BE49-F238E27FC236}">
                <a16:creationId xmlns:a16="http://schemas.microsoft.com/office/drawing/2014/main" id="{2C3F4629-DC17-93B2-A4B4-CA71BECDDCE0}"/>
              </a:ext>
            </a:extLst>
          </p:cNvPr>
          <p:cNvSpPr/>
          <p:nvPr/>
        </p:nvSpPr>
        <p:spPr>
          <a:xfrm>
            <a:off x="4977492" y="4519925"/>
            <a:ext cx="1968500" cy="44267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venir Next LT Pro"/>
                <a:ea typeface="Avenir Next LT Pro"/>
                <a:cs typeface="Avenir Next LT Pro"/>
                <a:sym typeface="Avenir Next LT Pro"/>
              </a:rPr>
              <a:t>pysap</a:t>
            </a:r>
            <a:endParaRPr kumimoji="0" lang="de-DE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LT Pro"/>
              <a:ea typeface="Avenir Next LT Pro"/>
              <a:cs typeface="Avenir Next LT Pro"/>
              <a:sym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2911074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30723-D309-4DDC-90C0-1BDF6D69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de-DE" dirty="0"/>
              <a:t>Want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SAP?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B22FE1-8E0C-582C-BD16-C81A1EF1A331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 lIns="45719" tIns="45720" rIns="45719" bIns="45720" anchor="t">
            <a:normAutofit/>
          </a:bodyPr>
          <a:lstStyle/>
          <a:p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pPr lvl="1">
              <a:buFont typeface="Courier New"/>
              <a:buChar char="o"/>
            </a:pPr>
            <a:r>
              <a:rPr lang="de-DE" dirty="0" err="1"/>
              <a:t>SAPRouter</a:t>
            </a:r>
            <a:endParaRPr lang="de-DE" dirty="0"/>
          </a:p>
          <a:p>
            <a:pPr lvl="1">
              <a:buFont typeface="Courier New"/>
              <a:buChar char="o"/>
            </a:pPr>
            <a:r>
              <a:rPr lang="de-DE" dirty="0"/>
              <a:t>SAP Cloud Connector</a:t>
            </a:r>
          </a:p>
          <a:p>
            <a:pPr lvl="1">
              <a:buFont typeface="Courier New"/>
              <a:buChar char="o"/>
            </a:pPr>
            <a:r>
              <a:rPr lang="de-DE" dirty="0"/>
              <a:t>SAP System (S/4HANA)</a:t>
            </a:r>
          </a:p>
        </p:txBody>
      </p:sp>
      <p:pic>
        <p:nvPicPr>
          <p:cNvPr id="4" name="Grafik 3" descr="Ein Bild, das Muster, Quadrat, Symmetrie, Pixel enthält.&#10;&#10;Beschreibung automatisch generiert.">
            <a:extLst>
              <a:ext uri="{FF2B5EF4-FFF2-40B4-BE49-F238E27FC236}">
                <a16:creationId xmlns:a16="http://schemas.microsoft.com/office/drawing/2014/main" id="{CB86175E-4AEF-C901-EAED-0F77619F3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577" y="2832076"/>
            <a:ext cx="2978564" cy="297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2269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2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83" name="discord.png" descr="disco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35" y="3014267"/>
            <a:ext cx="2172973" cy="2172973"/>
          </a:xfrm>
          <a:prstGeom prst="rect">
            <a:avLst/>
          </a:prstGeom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</p:pic>
      <p:sp>
        <p:nvSpPr>
          <p:cNvPr id="284" name="Title 1"/>
          <p:cNvSpPr txBox="1">
            <a:spLocks noGrp="1"/>
          </p:cNvSpPr>
          <p:nvPr>
            <p:ph type="title"/>
          </p:nvPr>
        </p:nvSpPr>
        <p:spPr>
          <a:xfrm>
            <a:off x="2372495" y="509520"/>
            <a:ext cx="8975209" cy="1014985"/>
          </a:xfrm>
          <a:prstGeom prst="rect">
            <a:avLst/>
          </a:prstGeom>
        </p:spPr>
        <p:txBody>
          <a:bodyPr/>
          <a:lstStyle/>
          <a:p>
            <a:r>
              <a:t>Q&amp;A</a:t>
            </a:r>
          </a:p>
        </p:txBody>
      </p:sp>
      <p:sp>
        <p:nvSpPr>
          <p:cNvPr id="285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6" name="Rectangle 14"/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7" name="Oval 13"/>
          <p:cNvSpPr/>
          <p:nvPr/>
        </p:nvSpPr>
        <p:spPr>
          <a:xfrm>
            <a:off x="922321" y="429721"/>
            <a:ext cx="1094785" cy="109478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8" name="logo.png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CBAS.png" descr="CBA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594" y="3027065"/>
            <a:ext cx="2147341" cy="2147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owasp-logo.png" descr="owasp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254" y="5217643"/>
            <a:ext cx="996021" cy="99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Unknown.png" descr="Unknow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750" y="5401577"/>
            <a:ext cx="2303232" cy="628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213" name="Rectangle 52"/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4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itle 1"/>
          <p:cNvSpPr txBox="1"/>
          <p:nvPr/>
        </p:nvSpPr>
        <p:spPr>
          <a:xfrm>
            <a:off x="1502617" y="2204665"/>
            <a:ext cx="9278631" cy="212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lnSpc>
                <a:spcPct val="90000"/>
              </a:lnSpc>
              <a:defRPr sz="3600"/>
            </a:lvl1pPr>
          </a:lstStyle>
          <a:p>
            <a:r>
              <a:rPr lang="en-US" dirty="0">
                <a:latin typeface="+mn-lt"/>
              </a:rPr>
              <a:t>SAP Complexity…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Is it a blessing or curse?!</a:t>
            </a:r>
          </a:p>
        </p:txBody>
      </p:sp>
    </p:spTree>
    <p:extLst>
      <p:ext uri="{BB962C8B-B14F-4D97-AF65-F5344CB8AC3E}">
        <p14:creationId xmlns:p14="http://schemas.microsoft.com/office/powerpoint/2010/main" val="8539077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0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1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162" name="Rectangle 52"/>
          <p:cNvSpPr/>
          <p:nvPr/>
        </p:nvSpPr>
        <p:spPr>
          <a:xfrm>
            <a:off x="558208" y="261951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2372495" y="522220"/>
            <a:ext cx="8975209" cy="101498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SAP Complexity – Application Level</a:t>
            </a:r>
            <a:endParaRPr dirty="0">
              <a:latin typeface="+mn-lt"/>
            </a:endParaRPr>
          </a:p>
        </p:txBody>
      </p:sp>
      <p:sp>
        <p:nvSpPr>
          <p:cNvPr id="165" name="Oval 13"/>
          <p:cNvSpPr/>
          <p:nvPr/>
        </p:nvSpPr>
        <p:spPr>
          <a:xfrm>
            <a:off x="998608" y="429721"/>
            <a:ext cx="1094785" cy="109478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166" name="Rectangle 14" descr="Iceberg with solid fill"/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+mn-lt"/>
            </a:endParaRPr>
          </a:p>
        </p:txBody>
      </p:sp>
      <p:pic>
        <p:nvPicPr>
          <p:cNvPr id="167" name="logo.png" descr="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" name="Abgerundetes Rechteck 2">
            <a:extLst>
              <a:ext uri="{FF2B5EF4-FFF2-40B4-BE49-F238E27FC236}">
                <a16:creationId xmlns:a16="http://schemas.microsoft.com/office/drawing/2014/main" id="{ECFF8AAA-B624-BD2F-0198-3E576D978890}"/>
              </a:ext>
            </a:extLst>
          </p:cNvPr>
          <p:cNvSpPr/>
          <p:nvPr/>
        </p:nvSpPr>
        <p:spPr bwMode="auto">
          <a:xfrm>
            <a:off x="715035" y="1801525"/>
            <a:ext cx="576064" cy="432048"/>
          </a:xfrm>
          <a:prstGeom prst="roundRect">
            <a:avLst>
              <a:gd name="adj" fmla="val 16667"/>
            </a:avLst>
          </a:prstGeom>
          <a:solidFill>
            <a:srgbClr val="FFBB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b="1">
                <a:solidFill>
                  <a:schemeClr val="tx1"/>
                </a:solidFill>
              </a:rPr>
              <a:t>9,5</a:t>
            </a:r>
            <a:endParaRPr/>
          </a:p>
        </p:txBody>
      </p:sp>
      <p:sp>
        <p:nvSpPr>
          <p:cNvPr id="3" name="Abgerundetes Rechteck 5">
            <a:extLst>
              <a:ext uri="{FF2B5EF4-FFF2-40B4-BE49-F238E27FC236}">
                <a16:creationId xmlns:a16="http://schemas.microsoft.com/office/drawing/2014/main" id="{E9416F2E-2DB2-C61A-0ECB-E61DFCB0FC2C}"/>
              </a:ext>
            </a:extLst>
          </p:cNvPr>
          <p:cNvSpPr/>
          <p:nvPr/>
        </p:nvSpPr>
        <p:spPr bwMode="auto">
          <a:xfrm>
            <a:off x="1425465" y="1801525"/>
            <a:ext cx="576064" cy="432048"/>
          </a:xfrm>
          <a:prstGeom prst="roundRect">
            <a:avLst>
              <a:gd name="adj" fmla="val 16667"/>
            </a:avLst>
          </a:prstGeom>
          <a:solidFill>
            <a:srgbClr val="FFA3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b="1">
                <a:solidFill>
                  <a:sysClr val="windowText" lastClr="000000"/>
                </a:solidFill>
              </a:rPr>
              <a:t>12</a:t>
            </a:r>
            <a:endParaRPr/>
          </a:p>
        </p:txBody>
      </p:sp>
      <p:sp>
        <p:nvSpPr>
          <p:cNvPr id="4" name="Abgerundetes Rechteck 6">
            <a:extLst>
              <a:ext uri="{FF2B5EF4-FFF2-40B4-BE49-F238E27FC236}">
                <a16:creationId xmlns:a16="http://schemas.microsoft.com/office/drawing/2014/main" id="{782971A5-D50E-038F-148C-858223669F1C}"/>
              </a:ext>
            </a:extLst>
          </p:cNvPr>
          <p:cNvSpPr/>
          <p:nvPr/>
        </p:nvSpPr>
        <p:spPr bwMode="auto">
          <a:xfrm>
            <a:off x="2100442" y="1795655"/>
            <a:ext cx="1125223" cy="432048"/>
          </a:xfrm>
          <a:prstGeom prst="roundRect">
            <a:avLst>
              <a:gd name="adj" fmla="val 16667"/>
            </a:avLst>
          </a:prstGeom>
          <a:solidFill>
            <a:srgbClr val="FF89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b="1"/>
              <a:t>40</a:t>
            </a:r>
            <a:endParaRPr/>
          </a:p>
        </p:txBody>
      </p:sp>
      <p:sp>
        <p:nvSpPr>
          <p:cNvPr id="5" name="Abgerundetes Rechteck 7">
            <a:extLst>
              <a:ext uri="{FF2B5EF4-FFF2-40B4-BE49-F238E27FC236}">
                <a16:creationId xmlns:a16="http://schemas.microsoft.com/office/drawing/2014/main" id="{22C30B54-BC5A-1294-CD78-4016A33A66C7}"/>
              </a:ext>
            </a:extLst>
          </p:cNvPr>
          <p:cNvSpPr/>
          <p:nvPr/>
        </p:nvSpPr>
        <p:spPr bwMode="auto">
          <a:xfrm>
            <a:off x="3319250" y="1795655"/>
            <a:ext cx="1202559" cy="432048"/>
          </a:xfrm>
          <a:prstGeom prst="roundRect">
            <a:avLst>
              <a:gd name="adj" fmla="val 16667"/>
            </a:avLst>
          </a:prstGeom>
          <a:solidFill>
            <a:srgbClr val="FF5D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b="1"/>
              <a:t>44</a:t>
            </a:r>
            <a:endParaRPr/>
          </a:p>
        </p:txBody>
      </p:sp>
      <p:sp>
        <p:nvSpPr>
          <p:cNvPr id="6" name="Abgerundetes Rechteck 8">
            <a:extLst>
              <a:ext uri="{FF2B5EF4-FFF2-40B4-BE49-F238E27FC236}">
                <a16:creationId xmlns:a16="http://schemas.microsoft.com/office/drawing/2014/main" id="{C6C302A7-5F90-87E2-2D79-C63C062B6529}"/>
              </a:ext>
            </a:extLst>
          </p:cNvPr>
          <p:cNvSpPr/>
          <p:nvPr/>
        </p:nvSpPr>
        <p:spPr bwMode="auto">
          <a:xfrm>
            <a:off x="4581834" y="1795655"/>
            <a:ext cx="1524151" cy="432048"/>
          </a:xfrm>
          <a:prstGeom prst="roundRect">
            <a:avLst>
              <a:gd name="adj" fmla="val 16667"/>
            </a:avLst>
          </a:prstGeom>
          <a:solidFill>
            <a:srgbClr val="FF52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b="1"/>
              <a:t>50</a:t>
            </a:r>
            <a:endParaRPr/>
          </a:p>
        </p:txBody>
      </p:sp>
      <p:sp>
        <p:nvSpPr>
          <p:cNvPr id="7" name="Abgerundetes Rechteck 9">
            <a:extLst>
              <a:ext uri="{FF2B5EF4-FFF2-40B4-BE49-F238E27FC236}">
                <a16:creationId xmlns:a16="http://schemas.microsoft.com/office/drawing/2014/main" id="{05D05A4E-B215-B2A4-D3C2-7387C55EAC3C}"/>
              </a:ext>
            </a:extLst>
          </p:cNvPr>
          <p:cNvSpPr/>
          <p:nvPr/>
        </p:nvSpPr>
        <p:spPr bwMode="auto">
          <a:xfrm>
            <a:off x="6177993" y="1795655"/>
            <a:ext cx="1956199" cy="432048"/>
          </a:xfrm>
          <a:prstGeom prst="roundRect">
            <a:avLst>
              <a:gd name="adj" fmla="val 16667"/>
            </a:avLst>
          </a:prstGeom>
          <a:solidFill>
            <a:srgbClr val="FF46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b="1"/>
              <a:t>67</a:t>
            </a:r>
            <a:endParaRPr/>
          </a:p>
        </p:txBody>
      </p:sp>
      <p:sp>
        <p:nvSpPr>
          <p:cNvPr id="8" name="Abgerundetes Rechteck 11">
            <a:extLst>
              <a:ext uri="{FF2B5EF4-FFF2-40B4-BE49-F238E27FC236}">
                <a16:creationId xmlns:a16="http://schemas.microsoft.com/office/drawing/2014/main" id="{70C8E939-5EA3-DA38-E10B-4CA29F951A1D}"/>
              </a:ext>
            </a:extLst>
          </p:cNvPr>
          <p:cNvSpPr/>
          <p:nvPr/>
        </p:nvSpPr>
        <p:spPr bwMode="auto">
          <a:xfrm>
            <a:off x="8254242" y="1795655"/>
            <a:ext cx="3468367" cy="432048"/>
          </a:xfrm>
          <a:prstGeom prst="roundRect">
            <a:avLst>
              <a:gd name="adj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b="1"/>
              <a:t>84</a:t>
            </a:r>
            <a:endParaRPr/>
          </a:p>
        </p:txBody>
      </p:sp>
      <p:sp>
        <p:nvSpPr>
          <p:cNvPr id="9" name="Abgerundetes Rechteck 13">
            <a:extLst>
              <a:ext uri="{FF2B5EF4-FFF2-40B4-BE49-F238E27FC236}">
                <a16:creationId xmlns:a16="http://schemas.microsoft.com/office/drawing/2014/main" id="{961D1FBB-7256-C71A-4A65-ADAF802E3E85}"/>
              </a:ext>
            </a:extLst>
          </p:cNvPr>
          <p:cNvSpPr/>
          <p:nvPr/>
        </p:nvSpPr>
        <p:spPr bwMode="auto">
          <a:xfrm>
            <a:off x="726833" y="4095884"/>
            <a:ext cx="10906959" cy="801983"/>
          </a:xfrm>
          <a:prstGeom prst="roundRect">
            <a:avLst>
              <a:gd name="adj" fmla="val 16667"/>
            </a:avLst>
          </a:prstGeom>
          <a:solidFill>
            <a:srgbClr val="E61A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de-DE" b="1" dirty="0"/>
              <a:t>SAP Business Suite </a:t>
            </a:r>
            <a:r>
              <a:rPr lang="de-DE" b="1" u="sng" dirty="0"/>
              <a:t>319</a:t>
            </a:r>
            <a:r>
              <a:rPr lang="de-DE" b="1" dirty="0"/>
              <a:t> Million Lines </a:t>
            </a:r>
            <a:r>
              <a:rPr lang="de-DE" b="1" dirty="0" err="1"/>
              <a:t>of</a:t>
            </a:r>
            <a:r>
              <a:rPr lang="de-DE" b="1" dirty="0"/>
              <a:t> Code (</a:t>
            </a:r>
            <a:r>
              <a:rPr lang="de-DE" b="1" dirty="0">
                <a:solidFill>
                  <a:schemeClr val="bg1"/>
                </a:solidFill>
              </a:rPr>
              <a:t>!</a:t>
            </a:r>
            <a:r>
              <a:rPr lang="de-DE" b="1" dirty="0"/>
              <a:t>) 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C6E3504-7DA2-1027-2FBA-A909D9B4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726834" y="2895160"/>
            <a:ext cx="453497" cy="480645"/>
          </a:xfrm>
          <a:prstGeom prst="rect">
            <a:avLst/>
          </a:prstGeom>
          <a:noFill/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2810D2EC-186C-CB10-E949-F80334F25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486748" y="2873083"/>
            <a:ext cx="544492" cy="609870"/>
          </a:xfrm>
          <a:prstGeom prst="rect">
            <a:avLst/>
          </a:prstGeom>
        </p:spPr>
      </p:pic>
      <p:sp>
        <p:nvSpPr>
          <p:cNvPr id="12" name="AutoShape 6" descr="Download Windows 7 Logo in SVG Vector or PNG File Format - Logo.wine">
            <a:extLst>
              <a:ext uri="{FF2B5EF4-FFF2-40B4-BE49-F238E27FC236}">
                <a16:creationId xmlns:a16="http://schemas.microsoft.com/office/drawing/2014/main" id="{900EF2D2-BFB7-9FC1-FDCB-D60C45023F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857" y="3223405"/>
            <a:ext cx="1016496" cy="10164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 b="1"/>
          </a:p>
        </p:txBody>
      </p:sp>
      <p:pic>
        <p:nvPicPr>
          <p:cNvPr id="13" name="Grafik 18">
            <a:extLst>
              <a:ext uri="{FF2B5EF4-FFF2-40B4-BE49-F238E27FC236}">
                <a16:creationId xmlns:a16="http://schemas.microsoft.com/office/drawing/2014/main" id="{A453CD4D-1C5A-56D4-3F58-35EB83B1A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2031240" y="2775488"/>
            <a:ext cx="1257117" cy="838076"/>
          </a:xfrm>
          <a:prstGeom prst="rect">
            <a:avLst/>
          </a:prstGeom>
        </p:spPr>
      </p:pic>
      <p:pic>
        <p:nvPicPr>
          <p:cNvPr id="24" name="Picture 23" descr="A blue square with text&#10;&#10;Description automatically generated">
            <a:extLst>
              <a:ext uri="{FF2B5EF4-FFF2-40B4-BE49-F238E27FC236}">
                <a16:creationId xmlns:a16="http://schemas.microsoft.com/office/drawing/2014/main" id="{D587922D-61F1-53D7-3B12-F459B0C8EB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86" y="2261750"/>
            <a:ext cx="2394207" cy="1795655"/>
          </a:xfrm>
          <a:prstGeom prst="rect">
            <a:avLst/>
          </a:prstGeom>
        </p:spPr>
      </p:pic>
      <p:pic>
        <p:nvPicPr>
          <p:cNvPr id="17" name="Grafik 26">
            <a:extLst>
              <a:ext uri="{FF2B5EF4-FFF2-40B4-BE49-F238E27FC236}">
                <a16:creationId xmlns:a16="http://schemas.microsoft.com/office/drawing/2014/main" id="{769DC8D4-F4C1-BBD5-5720-4C324B9926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9192703" y="2346664"/>
            <a:ext cx="1591444" cy="1618418"/>
          </a:xfrm>
          <a:prstGeom prst="rect">
            <a:avLst/>
          </a:prstGeom>
        </p:spPr>
      </p:pic>
      <p:pic>
        <p:nvPicPr>
          <p:cNvPr id="18" name="Grafik 28">
            <a:extLst>
              <a:ext uri="{FF2B5EF4-FFF2-40B4-BE49-F238E27FC236}">
                <a16:creationId xmlns:a16="http://schemas.microsoft.com/office/drawing/2014/main" id="{E92E7029-611C-478B-747C-2213EFE2E3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5310086" y="5018056"/>
            <a:ext cx="2190851" cy="1084156"/>
          </a:xfrm>
          <a:prstGeom prst="rect">
            <a:avLst/>
          </a:prstGeom>
        </p:spPr>
      </p:pic>
      <p:pic>
        <p:nvPicPr>
          <p:cNvPr id="16" name="Grafik 24">
            <a:extLst>
              <a:ext uri="{FF2B5EF4-FFF2-40B4-BE49-F238E27FC236}">
                <a16:creationId xmlns:a16="http://schemas.microsoft.com/office/drawing/2014/main" id="{A4D56B69-1448-B47E-BC22-F3897ECD4D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6281402" y="2723599"/>
            <a:ext cx="1696791" cy="855338"/>
          </a:xfrm>
          <a:prstGeom prst="rect">
            <a:avLst/>
          </a:prstGeom>
        </p:spPr>
      </p:pic>
      <p:pic>
        <p:nvPicPr>
          <p:cNvPr id="14" name="Grafik 20">
            <a:extLst>
              <a:ext uri="{FF2B5EF4-FFF2-40B4-BE49-F238E27FC236}">
                <a16:creationId xmlns:a16="http://schemas.microsoft.com/office/drawing/2014/main" id="{BAB1B454-5655-0FAF-A938-5F8A5C632D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3195611" y="2713927"/>
            <a:ext cx="1326197" cy="88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0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0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1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162" name="Rectangle 52"/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3" name="Title 1"/>
          <p:cNvSpPr txBox="1">
            <a:spLocks noGrp="1"/>
          </p:cNvSpPr>
          <p:nvPr>
            <p:ph type="title"/>
          </p:nvPr>
        </p:nvSpPr>
        <p:spPr>
          <a:xfrm>
            <a:off x="2372495" y="522220"/>
            <a:ext cx="8975209" cy="101498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SAP Complexity – Network Level</a:t>
            </a:r>
            <a:endParaRPr dirty="0">
              <a:latin typeface="+mn-lt"/>
            </a:endParaRPr>
          </a:p>
        </p:txBody>
      </p:sp>
      <p:sp>
        <p:nvSpPr>
          <p:cNvPr id="166" name="Rectangle 14" descr="Iceberg with solid fill"/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+mn-lt"/>
            </a:endParaRPr>
          </a:p>
        </p:txBody>
      </p:sp>
      <p:sp>
        <p:nvSpPr>
          <p:cNvPr id="168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2" name="AutoShape 6" descr="Download Windows 7 Logo in SVG Vector or PNG File Format - Logo.wine">
            <a:extLst>
              <a:ext uri="{FF2B5EF4-FFF2-40B4-BE49-F238E27FC236}">
                <a16:creationId xmlns:a16="http://schemas.microsoft.com/office/drawing/2014/main" id="{900EF2D2-BFB7-9FC1-FDCB-D60C45023F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857" y="3223405"/>
            <a:ext cx="1016496" cy="10164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 b="1"/>
          </a:p>
        </p:txBody>
      </p:sp>
      <p:pic>
        <p:nvPicPr>
          <p:cNvPr id="2" name="Picture 1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0E1ED1A1-3692-99A8-5647-78434B80D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22" y="260018"/>
            <a:ext cx="9206557" cy="576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1224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0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1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+mn-lt"/>
            </a:endParaRPr>
          </a:p>
        </p:txBody>
      </p:sp>
      <p:sp>
        <p:nvSpPr>
          <p:cNvPr id="162" name="Rectangle 52"/>
          <p:cNvSpPr/>
          <p:nvPr/>
        </p:nvSpPr>
        <p:spPr>
          <a:xfrm>
            <a:off x="558208" y="260018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66" name="Rectangle 14" descr="Iceberg with solid fill"/>
          <p:cNvSpPr/>
          <p:nvPr/>
        </p:nvSpPr>
        <p:spPr>
          <a:xfrm>
            <a:off x="1231922" y="663035"/>
            <a:ext cx="628155" cy="628155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>
              <a:latin typeface="+mn-lt"/>
            </a:endParaRPr>
          </a:p>
        </p:txBody>
      </p:sp>
      <p:sp>
        <p:nvSpPr>
          <p:cNvPr id="168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12" name="AutoShape 6" descr="Download Windows 7 Logo in SVG Vector or PNG File Format - Logo.wine">
            <a:extLst>
              <a:ext uri="{FF2B5EF4-FFF2-40B4-BE49-F238E27FC236}">
                <a16:creationId xmlns:a16="http://schemas.microsoft.com/office/drawing/2014/main" id="{900EF2D2-BFB7-9FC1-FDCB-D60C45023F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857" y="3223405"/>
            <a:ext cx="1016496" cy="10164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de-DE" b="1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CE2F007-B94A-E8B1-695D-463B772FA2C3}"/>
              </a:ext>
            </a:extLst>
          </p:cNvPr>
          <p:cNvSpPr/>
          <p:nvPr/>
        </p:nvSpPr>
        <p:spPr>
          <a:xfrm>
            <a:off x="8698260" y="1806426"/>
            <a:ext cx="2819376" cy="13501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dirty="0"/>
              <a:t>Application Server </a:t>
            </a:r>
          </a:p>
          <a:p>
            <a:pPr marL="0" algn="ctr" defTabSz="914400" rtl="0"/>
            <a:r>
              <a:rPr lang="en-US" dirty="0"/>
              <a:t>(ABAP)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6FC06A7-8D9F-8027-050D-5F62ED0238F8}"/>
              </a:ext>
            </a:extLst>
          </p:cNvPr>
          <p:cNvCxnSpPr>
            <a:cxnSpLocks/>
          </p:cNvCxnSpPr>
          <p:nvPr/>
        </p:nvCxnSpPr>
        <p:spPr>
          <a:xfrm>
            <a:off x="4109512" y="892334"/>
            <a:ext cx="0" cy="541020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36B01F7-20B8-9786-7313-02415319C5DD}"/>
              </a:ext>
            </a:extLst>
          </p:cNvPr>
          <p:cNvCxnSpPr>
            <a:cxnSpLocks/>
          </p:cNvCxnSpPr>
          <p:nvPr/>
        </p:nvCxnSpPr>
        <p:spPr>
          <a:xfrm>
            <a:off x="7538512" y="892334"/>
            <a:ext cx="0" cy="541020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76FBB07-BE2F-5E51-B9AE-B52A3CFF8E69}"/>
              </a:ext>
            </a:extLst>
          </p:cNvPr>
          <p:cNvSpPr/>
          <p:nvPr/>
        </p:nvSpPr>
        <p:spPr>
          <a:xfrm>
            <a:off x="824539" y="435134"/>
            <a:ext cx="1143000" cy="58099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dirty="0"/>
              <a:t>SAP GUI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4629267-288F-2260-4705-DCD95F19022A}"/>
              </a:ext>
            </a:extLst>
          </p:cNvPr>
          <p:cNvSpPr/>
          <p:nvPr/>
        </p:nvSpPr>
        <p:spPr>
          <a:xfrm>
            <a:off x="824539" y="1242796"/>
            <a:ext cx="1143000" cy="58099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dirty="0"/>
              <a:t>Web Browser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EF2FB16-2B6E-7EDF-A414-520FF8B90C15}"/>
              </a:ext>
            </a:extLst>
          </p:cNvPr>
          <p:cNvSpPr/>
          <p:nvPr/>
        </p:nvSpPr>
        <p:spPr>
          <a:xfrm>
            <a:off x="824539" y="2050458"/>
            <a:ext cx="1143000" cy="58099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dirty="0"/>
              <a:t>SAP System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5026210-F245-B3B5-CE07-4A867C605BBD}"/>
              </a:ext>
            </a:extLst>
          </p:cNvPr>
          <p:cNvSpPr/>
          <p:nvPr/>
        </p:nvSpPr>
        <p:spPr>
          <a:xfrm>
            <a:off x="824539" y="2858120"/>
            <a:ext cx="1143000" cy="58099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Apps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38A0FA0-B918-99FE-2FA1-367D7BE4F779}"/>
              </a:ext>
            </a:extLst>
          </p:cNvPr>
          <p:cNvSpPr/>
          <p:nvPr/>
        </p:nvSpPr>
        <p:spPr>
          <a:xfrm>
            <a:off x="824539" y="3665782"/>
            <a:ext cx="1143000" cy="58099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dirty="0"/>
              <a:t>Print Servers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B4175C87-418B-1B5D-CB27-71277EFE11EC}"/>
              </a:ext>
            </a:extLst>
          </p:cNvPr>
          <p:cNvSpPr/>
          <p:nvPr/>
        </p:nvSpPr>
        <p:spPr>
          <a:xfrm>
            <a:off x="824539" y="4473444"/>
            <a:ext cx="1143000" cy="58099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dirty="0"/>
              <a:t>File Servers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391BE8CB-3777-1FBE-A79A-6B86344EC682}"/>
              </a:ext>
            </a:extLst>
          </p:cNvPr>
          <p:cNvSpPr/>
          <p:nvPr/>
        </p:nvSpPr>
        <p:spPr>
          <a:xfrm>
            <a:off x="5134593" y="2771904"/>
            <a:ext cx="1162049" cy="48116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sz="1600" dirty="0">
                <a:solidFill>
                  <a:sysClr val="windowText" lastClr="000000"/>
                </a:solidFill>
              </a:rPr>
              <a:t>Web Dispatcher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70277B9E-60E1-A4CC-6522-1A89B8289985}"/>
              </a:ext>
            </a:extLst>
          </p:cNvPr>
          <p:cNvSpPr/>
          <p:nvPr/>
        </p:nvSpPr>
        <p:spPr>
          <a:xfrm>
            <a:off x="5097811" y="1804240"/>
            <a:ext cx="1162049" cy="48116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sz="1600" dirty="0" err="1">
                <a:solidFill>
                  <a:sysClr val="windowText" lastClr="000000"/>
                </a:solidFill>
              </a:rPr>
              <a:t>SAProuter</a:t>
            </a:r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78ECEFAC-9C44-9135-4A60-4BD4662F3656}"/>
              </a:ext>
            </a:extLst>
          </p:cNvPr>
          <p:cNvSpPr/>
          <p:nvPr/>
        </p:nvSpPr>
        <p:spPr>
          <a:xfrm>
            <a:off x="5097811" y="3899494"/>
            <a:ext cx="1162049" cy="48116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sz="1600" dirty="0">
                <a:solidFill>
                  <a:sysClr val="windowText" lastClr="000000"/>
                </a:solidFill>
              </a:rPr>
              <a:t>Cloud Connector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F9300054-6F14-2063-06C1-1FE5D08BB8EF}"/>
              </a:ext>
            </a:extLst>
          </p:cNvPr>
          <p:cNvSpPr/>
          <p:nvPr/>
        </p:nvSpPr>
        <p:spPr>
          <a:xfrm>
            <a:off x="8681512" y="3674469"/>
            <a:ext cx="2819376" cy="133266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dirty="0"/>
              <a:t>Application Server</a:t>
            </a:r>
          </a:p>
          <a:p>
            <a:pPr marL="0" algn="ctr" defTabSz="914400" rtl="0"/>
            <a:r>
              <a:rPr lang="en-US" dirty="0"/>
              <a:t>(Java)</a:t>
            </a:r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C6C6C592-0A9F-40CF-2442-2C89F6539EFE}"/>
              </a:ext>
            </a:extLst>
          </p:cNvPr>
          <p:cNvSpPr/>
          <p:nvPr/>
        </p:nvSpPr>
        <p:spPr>
          <a:xfrm>
            <a:off x="824539" y="5235734"/>
            <a:ext cx="1143000" cy="58099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dirty="0"/>
              <a:t>BTP Apps</a:t>
            </a:r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4A973A14-008D-B064-1B5A-AB0B2E2310A1}"/>
              </a:ext>
            </a:extLst>
          </p:cNvPr>
          <p:cNvSpPr/>
          <p:nvPr/>
        </p:nvSpPr>
        <p:spPr>
          <a:xfrm>
            <a:off x="528112" y="3573000"/>
            <a:ext cx="1600199" cy="159837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E7655DE-CC5A-5A19-A742-32EE0764B8B3}"/>
              </a:ext>
            </a:extLst>
          </p:cNvPr>
          <p:cNvSpPr txBox="1"/>
          <p:nvPr/>
        </p:nvSpPr>
        <p:spPr>
          <a:xfrm rot="16200000">
            <a:off x="142630" y="4215653"/>
            <a:ext cx="104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400" dirty="0"/>
              <a:t>On-Premise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217740BC-65CB-0796-933D-2CA152306C3B}"/>
              </a:ext>
            </a:extLst>
          </p:cNvPr>
          <p:cNvCxnSpPr>
            <a:stCxn id="59" idx="3"/>
            <a:endCxn id="130" idx="1"/>
          </p:cNvCxnSpPr>
          <p:nvPr/>
        </p:nvCxnSpPr>
        <p:spPr>
          <a:xfrm>
            <a:off x="1967539" y="725634"/>
            <a:ext cx="3130272" cy="1319190"/>
          </a:xfrm>
          <a:prstGeom prst="bentConnector3">
            <a:avLst>
              <a:gd name="adj1" fmla="val 3908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83E205A1-94B1-D92D-AD03-829D1729E22E}"/>
              </a:ext>
            </a:extLst>
          </p:cNvPr>
          <p:cNvCxnSpPr>
            <a:endCxn id="130" idx="1"/>
          </p:cNvCxnSpPr>
          <p:nvPr/>
        </p:nvCxnSpPr>
        <p:spPr>
          <a:xfrm flipV="1">
            <a:off x="1967538" y="2044824"/>
            <a:ext cx="3130273" cy="290500"/>
          </a:xfrm>
          <a:prstGeom prst="bentConnector3">
            <a:avLst>
              <a:gd name="adj1" fmla="val 39086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E23B7DD-7FDB-ABAE-B714-B469AB91CF01}"/>
              </a:ext>
            </a:extLst>
          </p:cNvPr>
          <p:cNvSpPr txBox="1"/>
          <p:nvPr/>
        </p:nvSpPr>
        <p:spPr>
          <a:xfrm>
            <a:off x="2292070" y="206015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200" dirty="0"/>
              <a:t>RFC</a:t>
            </a:r>
            <a:endParaRPr 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FBB5A28-AAC1-E57B-A84B-B440068E9CCC}"/>
              </a:ext>
            </a:extLst>
          </p:cNvPr>
          <p:cNvSpPr txBox="1"/>
          <p:nvPr/>
        </p:nvSpPr>
        <p:spPr>
          <a:xfrm>
            <a:off x="1976403" y="1225495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200" dirty="0"/>
              <a:t>HTTP(s)</a:t>
            </a:r>
            <a:endParaRPr lang="en-US" dirty="0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987508C0-85CA-1FA1-C130-9FEACC7778CD}"/>
              </a:ext>
            </a:extLst>
          </p:cNvPr>
          <p:cNvSpPr/>
          <p:nvPr/>
        </p:nvSpPr>
        <p:spPr>
          <a:xfrm>
            <a:off x="528112" y="1916577"/>
            <a:ext cx="1600199" cy="82952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C177A03-E2EA-17A6-D792-A867ECD6E4F6}"/>
              </a:ext>
            </a:extLst>
          </p:cNvPr>
          <p:cNvSpPr txBox="1"/>
          <p:nvPr/>
        </p:nvSpPr>
        <p:spPr>
          <a:xfrm rot="16200000">
            <a:off x="319667" y="2166616"/>
            <a:ext cx="681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/>
            <a:r>
              <a:rPr lang="en-US" sz="1400" dirty="0"/>
              <a:t>Int/Ext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DF95E1D-9D85-5D9B-369E-DCF55BB45865}"/>
              </a:ext>
            </a:extLst>
          </p:cNvPr>
          <p:cNvSpPr txBox="1"/>
          <p:nvPr/>
        </p:nvSpPr>
        <p:spPr>
          <a:xfrm>
            <a:off x="2002716" y="402244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200" dirty="0"/>
              <a:t>DIAG</a:t>
            </a:r>
            <a:endParaRPr lang="en-US" dirty="0"/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FF2DC8C6-9404-DE08-387F-81A5435101C5}"/>
              </a:ext>
            </a:extLst>
          </p:cNvPr>
          <p:cNvSpPr/>
          <p:nvPr/>
        </p:nvSpPr>
        <p:spPr>
          <a:xfrm>
            <a:off x="7682200" y="1850107"/>
            <a:ext cx="606315" cy="2454129"/>
          </a:xfrm>
          <a:prstGeom prst="roundRect">
            <a:avLst/>
          </a:prstGeom>
          <a:solidFill>
            <a:srgbClr val="FFC000">
              <a:alpha val="67055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sz="1600" dirty="0">
                <a:solidFill>
                  <a:sysClr val="windowText" lastClr="000000"/>
                </a:solidFill>
              </a:rPr>
              <a:t>ICM</a:t>
            </a:r>
          </a:p>
        </p:txBody>
      </p: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41DF644E-57CC-68D8-1B73-0051E60D340C}"/>
              </a:ext>
            </a:extLst>
          </p:cNvPr>
          <p:cNvCxnSpPr>
            <a:endCxn id="131" idx="1"/>
          </p:cNvCxnSpPr>
          <p:nvPr/>
        </p:nvCxnSpPr>
        <p:spPr>
          <a:xfrm flipV="1">
            <a:off x="2002716" y="4140078"/>
            <a:ext cx="3095095" cy="1400456"/>
          </a:xfrm>
          <a:prstGeom prst="bentConnector3">
            <a:avLst>
              <a:gd name="adj1" fmla="val 75973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689DBBB-3105-A7E7-5668-C0913202E069}"/>
              </a:ext>
            </a:extLst>
          </p:cNvPr>
          <p:cNvSpPr txBox="1"/>
          <p:nvPr/>
        </p:nvSpPr>
        <p:spPr>
          <a:xfrm>
            <a:off x="9448235" y="777821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dirty="0"/>
              <a:t>On-Premise</a:t>
            </a:r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F6E8F6E7-5003-E1BC-CB33-A39C1AD9E85A}"/>
              </a:ext>
            </a:extLst>
          </p:cNvPr>
          <p:cNvSpPr/>
          <p:nvPr/>
        </p:nvSpPr>
        <p:spPr>
          <a:xfrm>
            <a:off x="498833" y="2771904"/>
            <a:ext cx="1600199" cy="829524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1EAC455-1910-D001-C785-ABF5F1EAEDC1}"/>
              </a:ext>
            </a:extLst>
          </p:cNvPr>
          <p:cNvSpPr txBox="1"/>
          <p:nvPr/>
        </p:nvSpPr>
        <p:spPr>
          <a:xfrm rot="16200000">
            <a:off x="197843" y="3032778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/>
            <a:r>
              <a:rPr lang="en-US" sz="1400" dirty="0"/>
              <a:t>RFC Client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0BA3D95-AE16-3F81-2D97-3461843D03B6}"/>
              </a:ext>
            </a:extLst>
          </p:cNvPr>
          <p:cNvSpPr txBox="1"/>
          <p:nvPr/>
        </p:nvSpPr>
        <p:spPr>
          <a:xfrm>
            <a:off x="2231156" y="3848405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200" dirty="0"/>
              <a:t>SMTP</a:t>
            </a:r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10381B4-9AC1-3516-A85C-505ADF7016E0}"/>
              </a:ext>
            </a:extLst>
          </p:cNvPr>
          <p:cNvSpPr txBox="1"/>
          <p:nvPr/>
        </p:nvSpPr>
        <p:spPr>
          <a:xfrm>
            <a:off x="2261613" y="4692482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200" dirty="0"/>
              <a:t>SFTP</a:t>
            </a:r>
            <a:endParaRPr lang="en-US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7E5289F-5049-E1D8-EC62-E9EE4AB5A230}"/>
              </a:ext>
            </a:extLst>
          </p:cNvPr>
          <p:cNvSpPr txBox="1"/>
          <p:nvPr/>
        </p:nvSpPr>
        <p:spPr>
          <a:xfrm>
            <a:off x="2114137" y="2958591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200" dirty="0"/>
              <a:t>Multiple </a:t>
            </a:r>
          </a:p>
          <a:p>
            <a:pPr marL="0" algn="l" defTabSz="914400" rtl="0"/>
            <a:r>
              <a:rPr lang="en-US" sz="1200" dirty="0"/>
              <a:t>Protocols</a:t>
            </a:r>
            <a:endParaRPr lang="en-US" dirty="0"/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CFF84552-D4C1-BC83-2B6B-2F45AC4A4746}"/>
              </a:ext>
            </a:extLst>
          </p:cNvPr>
          <p:cNvCxnSpPr>
            <a:cxnSpLocks/>
          </p:cNvCxnSpPr>
          <p:nvPr/>
        </p:nvCxnSpPr>
        <p:spPr>
          <a:xfrm flipH="1">
            <a:off x="8148112" y="5235734"/>
            <a:ext cx="3657600" cy="0"/>
          </a:xfrm>
          <a:prstGeom prst="line">
            <a:avLst/>
          </a:prstGeom>
          <a:ln w="28575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8CCE357E-037B-BF02-3075-F5D6949BE4A9}"/>
              </a:ext>
            </a:extLst>
          </p:cNvPr>
          <p:cNvSpPr/>
          <p:nvPr/>
        </p:nvSpPr>
        <p:spPr>
          <a:xfrm rot="10800000">
            <a:off x="8698260" y="5311933"/>
            <a:ext cx="211849" cy="563519"/>
          </a:xfrm>
          <a:prstGeom prst="downArrow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endParaRPr lang="en-US"/>
          </a:p>
        </p:txBody>
      </p:sp>
      <p:sp>
        <p:nvSpPr>
          <p:cNvPr id="153" name="Down Arrow 152">
            <a:extLst>
              <a:ext uri="{FF2B5EF4-FFF2-40B4-BE49-F238E27FC236}">
                <a16:creationId xmlns:a16="http://schemas.microsoft.com/office/drawing/2014/main" id="{8DD4125E-8733-31C1-31B5-A0514AC15379}"/>
              </a:ext>
            </a:extLst>
          </p:cNvPr>
          <p:cNvSpPr/>
          <p:nvPr/>
        </p:nvSpPr>
        <p:spPr>
          <a:xfrm rot="10800000">
            <a:off x="9841261" y="5311934"/>
            <a:ext cx="211849" cy="563519"/>
          </a:xfrm>
          <a:prstGeom prst="downArrow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endParaRPr lang="en-US"/>
          </a:p>
        </p:txBody>
      </p:sp>
      <p:sp>
        <p:nvSpPr>
          <p:cNvPr id="154" name="Down Arrow 153">
            <a:extLst>
              <a:ext uri="{FF2B5EF4-FFF2-40B4-BE49-F238E27FC236}">
                <a16:creationId xmlns:a16="http://schemas.microsoft.com/office/drawing/2014/main" id="{04DEBA1E-483E-462A-958F-77EC6E07BC6F}"/>
              </a:ext>
            </a:extLst>
          </p:cNvPr>
          <p:cNvSpPr/>
          <p:nvPr/>
        </p:nvSpPr>
        <p:spPr>
          <a:xfrm rot="10800000">
            <a:off x="10984262" y="5311934"/>
            <a:ext cx="211849" cy="563519"/>
          </a:xfrm>
          <a:prstGeom prst="downArrow">
            <a:avLst/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624566E-0547-18E2-CE55-F930D3ABFCA4}"/>
              </a:ext>
            </a:extLst>
          </p:cNvPr>
          <p:cNvSpPr txBox="1"/>
          <p:nvPr/>
        </p:nvSpPr>
        <p:spPr>
          <a:xfrm>
            <a:off x="8698260" y="5951651"/>
            <a:ext cx="2464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/>
            <a:r>
              <a:rPr lang="en-US" dirty="0"/>
              <a:t>Administrative Activities</a:t>
            </a:r>
          </a:p>
          <a:p>
            <a:pPr marL="0" algn="ctr" defTabSz="914400" rtl="0"/>
            <a:r>
              <a:rPr lang="en-US" dirty="0"/>
              <a:t>(i.e. SSH, RDP)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C0DC1AD5-C774-CCDC-8A7C-132B4E17EC00}"/>
              </a:ext>
            </a:extLst>
          </p:cNvPr>
          <p:cNvSpPr/>
          <p:nvPr/>
        </p:nvSpPr>
        <p:spPr>
          <a:xfrm>
            <a:off x="6957487" y="1158364"/>
            <a:ext cx="1162049" cy="481168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sz="1600" dirty="0">
                <a:solidFill>
                  <a:sysClr val="windowText" lastClr="000000"/>
                </a:solidFill>
              </a:rPr>
              <a:t>RFC Gateway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9C23EE8-47EF-9B76-FBDF-9D0F1C5FE6B6}"/>
              </a:ext>
            </a:extLst>
          </p:cNvPr>
          <p:cNvSpPr/>
          <p:nvPr/>
        </p:nvSpPr>
        <p:spPr>
          <a:xfrm>
            <a:off x="8566921" y="2496978"/>
            <a:ext cx="1151373" cy="651641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/>
            <a:r>
              <a:rPr lang="en-US" sz="1600" dirty="0">
                <a:solidFill>
                  <a:sysClr val="windowText" lastClr="000000"/>
                </a:solidFill>
              </a:rPr>
              <a:t>ABAP Dispatcher</a:t>
            </a:r>
          </a:p>
        </p:txBody>
      </p: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858A22D2-D13B-0126-4367-DC8E3C005766}"/>
              </a:ext>
            </a:extLst>
          </p:cNvPr>
          <p:cNvCxnSpPr>
            <a:endCxn id="157" idx="0"/>
          </p:cNvCxnSpPr>
          <p:nvPr/>
        </p:nvCxnSpPr>
        <p:spPr>
          <a:xfrm>
            <a:off x="2002716" y="725633"/>
            <a:ext cx="7139892" cy="177134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7700717F-CD00-DB27-2C43-C9B82386639D}"/>
              </a:ext>
            </a:extLst>
          </p:cNvPr>
          <p:cNvSpPr txBox="1"/>
          <p:nvPr/>
        </p:nvSpPr>
        <p:spPr>
          <a:xfrm>
            <a:off x="8398060" y="2277436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400" dirty="0"/>
              <a:t>32NN</a:t>
            </a:r>
          </a:p>
        </p:txBody>
      </p: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34C46521-3215-D64A-4EB9-5B5628DD4491}"/>
              </a:ext>
            </a:extLst>
          </p:cNvPr>
          <p:cNvCxnSpPr>
            <a:stCxn id="130" idx="3"/>
            <a:endCxn id="156" idx="1"/>
          </p:cNvCxnSpPr>
          <p:nvPr/>
        </p:nvCxnSpPr>
        <p:spPr>
          <a:xfrm flipV="1">
            <a:off x="6259860" y="1398948"/>
            <a:ext cx="697627" cy="645876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6851F888-2ABB-6BDA-4438-89185D468A59}"/>
              </a:ext>
            </a:extLst>
          </p:cNvPr>
          <p:cNvSpPr txBox="1"/>
          <p:nvPr/>
        </p:nvSpPr>
        <p:spPr>
          <a:xfrm rot="20400637">
            <a:off x="6327407" y="1154868"/>
            <a:ext cx="536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/>
            <a:r>
              <a:rPr lang="en-US" sz="1200" dirty="0"/>
              <a:t>RFC</a:t>
            </a:r>
            <a:endParaRPr lang="en-US" dirty="0"/>
          </a:p>
        </p:txBody>
      </p: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415F85F7-70C8-FC69-42F3-6697305D16CC}"/>
              </a:ext>
            </a:extLst>
          </p:cNvPr>
          <p:cNvCxnSpPr>
            <a:cxnSpLocks/>
            <a:stCxn id="130" idx="3"/>
            <a:endCxn id="157" idx="2"/>
          </p:cNvCxnSpPr>
          <p:nvPr/>
        </p:nvCxnSpPr>
        <p:spPr>
          <a:xfrm>
            <a:off x="6259860" y="2044824"/>
            <a:ext cx="2882748" cy="1103795"/>
          </a:xfrm>
          <a:prstGeom prst="bentConnector4">
            <a:avLst>
              <a:gd name="adj1" fmla="val 23244"/>
              <a:gd name="adj2" fmla="val 12071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7C5DD4D2-781A-AA96-EC59-C4C69D2937D9}"/>
              </a:ext>
            </a:extLst>
          </p:cNvPr>
          <p:cNvSpPr txBox="1"/>
          <p:nvPr/>
        </p:nvSpPr>
        <p:spPr>
          <a:xfrm>
            <a:off x="8819149" y="3363562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200" dirty="0"/>
              <a:t>DIAG</a:t>
            </a:r>
            <a:endParaRPr lang="en-US" dirty="0"/>
          </a:p>
        </p:txBody>
      </p:sp>
      <p:cxnSp>
        <p:nvCxnSpPr>
          <p:cNvPr id="173" name="Elbow Connector 172">
            <a:extLst>
              <a:ext uri="{FF2B5EF4-FFF2-40B4-BE49-F238E27FC236}">
                <a16:creationId xmlns:a16="http://schemas.microsoft.com/office/drawing/2014/main" id="{D959FDAB-8658-4A88-BDF3-3FE7C9C71FC2}"/>
              </a:ext>
            </a:extLst>
          </p:cNvPr>
          <p:cNvCxnSpPr>
            <a:stCxn id="60" idx="3"/>
            <a:endCxn id="129" idx="1"/>
          </p:cNvCxnSpPr>
          <p:nvPr/>
        </p:nvCxnSpPr>
        <p:spPr>
          <a:xfrm>
            <a:off x="1967539" y="1533296"/>
            <a:ext cx="3167054" cy="147919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92474463-EF24-9223-8589-21C4C2CCBC66}"/>
              </a:ext>
            </a:extLst>
          </p:cNvPr>
          <p:cNvCxnSpPr>
            <a:stCxn id="129" idx="3"/>
            <a:endCxn id="143" idx="1"/>
          </p:cNvCxnSpPr>
          <p:nvPr/>
        </p:nvCxnSpPr>
        <p:spPr>
          <a:xfrm>
            <a:off x="6296642" y="3012488"/>
            <a:ext cx="1385558" cy="64684"/>
          </a:xfrm>
          <a:prstGeom prst="bentConnector3">
            <a:avLst>
              <a:gd name="adj1" fmla="val 7503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4AC90306-814E-3771-7EB0-8C4F95012911}"/>
              </a:ext>
            </a:extLst>
          </p:cNvPr>
          <p:cNvCxnSpPr>
            <a:cxnSpLocks/>
            <a:stCxn id="131" idx="3"/>
            <a:endCxn id="143" idx="1"/>
          </p:cNvCxnSpPr>
          <p:nvPr/>
        </p:nvCxnSpPr>
        <p:spPr>
          <a:xfrm flipV="1">
            <a:off x="6259860" y="3077172"/>
            <a:ext cx="1422340" cy="1062906"/>
          </a:xfrm>
          <a:prstGeom prst="bentConnector3">
            <a:avLst>
              <a:gd name="adj1" fmla="val 5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B5695BE8-86C2-25A2-75B7-944F7B9BD37F}"/>
              </a:ext>
            </a:extLst>
          </p:cNvPr>
          <p:cNvSpPr txBox="1"/>
          <p:nvPr/>
        </p:nvSpPr>
        <p:spPr>
          <a:xfrm>
            <a:off x="6388536" y="4159393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/>
            <a:r>
              <a:rPr lang="en-US" sz="1200" dirty="0"/>
              <a:t>ODATA</a:t>
            </a:r>
            <a:endParaRPr lang="en-US" dirty="0"/>
          </a:p>
        </p:txBody>
      </p:sp>
      <p:cxnSp>
        <p:nvCxnSpPr>
          <p:cNvPr id="177" name="Elbow Connector 176">
            <a:extLst>
              <a:ext uri="{FF2B5EF4-FFF2-40B4-BE49-F238E27FC236}">
                <a16:creationId xmlns:a16="http://schemas.microsoft.com/office/drawing/2014/main" id="{78AB0B4F-0D10-60C1-5761-8C0C8D054A1F}"/>
              </a:ext>
            </a:extLst>
          </p:cNvPr>
          <p:cNvCxnSpPr>
            <a:cxnSpLocks/>
            <a:stCxn id="131" idx="0"/>
            <a:endCxn id="156" idx="2"/>
          </p:cNvCxnSpPr>
          <p:nvPr/>
        </p:nvCxnSpPr>
        <p:spPr>
          <a:xfrm rot="5400000" flipH="1" flipV="1">
            <a:off x="5478693" y="1839675"/>
            <a:ext cx="2259962" cy="1859676"/>
          </a:xfrm>
          <a:prstGeom prst="bentConnector3">
            <a:avLst>
              <a:gd name="adj1" fmla="val 1884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9E4CAB56-E629-3917-4802-CF1E2344B328}"/>
              </a:ext>
            </a:extLst>
          </p:cNvPr>
          <p:cNvSpPr txBox="1"/>
          <p:nvPr/>
        </p:nvSpPr>
        <p:spPr>
          <a:xfrm>
            <a:off x="5706207" y="3457241"/>
            <a:ext cx="536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/>
            <a:r>
              <a:rPr lang="en-US" sz="1200" dirty="0"/>
              <a:t>RFC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6203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+mn-lt"/>
            </a:endParaRPr>
          </a:p>
        </p:txBody>
      </p:sp>
      <p:sp>
        <p:nvSpPr>
          <p:cNvPr id="213" name="Rectangle 52"/>
          <p:cNvSpPr/>
          <p:nvPr/>
        </p:nvSpPr>
        <p:spPr>
          <a:xfrm>
            <a:off x="566927" y="302379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n-lt"/>
            </a:endParaRPr>
          </a:p>
        </p:txBody>
      </p:sp>
      <p:pic>
        <p:nvPicPr>
          <p:cNvPr id="21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83B10B-DE9B-2DAA-4686-9AB54CC9A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5732" y="498346"/>
            <a:ext cx="8975209" cy="101498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SAP Goes to Cloud</a:t>
            </a:r>
            <a:endParaRPr dirty="0">
              <a:latin typeface="+mn-lt"/>
            </a:endParaRPr>
          </a:p>
        </p:txBody>
      </p:sp>
      <p:pic>
        <p:nvPicPr>
          <p:cNvPr id="5" name="Picture 4" descr="A person's face with a sun&#10;&#10;Description automatically generated">
            <a:extLst>
              <a:ext uri="{FF2B5EF4-FFF2-40B4-BE49-F238E27FC236}">
                <a16:creationId xmlns:a16="http://schemas.microsoft.com/office/drawing/2014/main" id="{060D2BA0-2DFC-6B5E-9364-44530FD66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96" y="1815710"/>
            <a:ext cx="6838360" cy="3836153"/>
          </a:xfrm>
          <a:prstGeom prst="rect">
            <a:avLst/>
          </a:prstGeom>
        </p:spPr>
      </p:pic>
      <p:pic>
        <p:nvPicPr>
          <p:cNvPr id="8" name="Picture 7" descr="A chart of a service&#10;&#10;Description automatically generated with medium confidence">
            <a:extLst>
              <a:ext uri="{FF2B5EF4-FFF2-40B4-BE49-F238E27FC236}">
                <a16:creationId xmlns:a16="http://schemas.microsoft.com/office/drawing/2014/main" id="{732A0EAC-DBEC-E45A-3FE8-CE2048893F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977">
            <a:off x="3378473" y="1690443"/>
            <a:ext cx="4885802" cy="42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198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4"/>
          <p:cNvSpPr/>
          <p:nvPr/>
        </p:nvSpPr>
        <p:spPr>
          <a:xfrm>
            <a:off x="558208" y="-1"/>
            <a:ext cx="11167449" cy="2018808"/>
          </a:xfrm>
          <a:prstGeom prst="rect">
            <a:avLst/>
          </a:prstGeom>
          <a:solidFill>
            <a:srgbClr val="FFFFFF"/>
          </a:solidFill>
          <a:ln>
            <a:solidFill>
              <a:srgbClr val="E5EDF0"/>
            </a:solidFill>
            <a:miter/>
          </a:ln>
          <a:effectLst>
            <a:outerShdw blurRad="50800" dist="38100" dir="2700000" rotWithShape="0">
              <a:srgbClr val="D9D9D9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1" name="Rectangle 46"/>
          <p:cNvSpPr/>
          <p:nvPr/>
        </p:nvSpPr>
        <p:spPr>
          <a:xfrm>
            <a:off x="566927" y="0"/>
            <a:ext cx="11155682" cy="20116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sp>
        <p:nvSpPr>
          <p:cNvPr id="212" name="Rectangle 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+mn-lt"/>
            </a:endParaRPr>
          </a:p>
        </p:txBody>
      </p:sp>
      <p:sp>
        <p:nvSpPr>
          <p:cNvPr id="213" name="Rectangle 52"/>
          <p:cNvSpPr/>
          <p:nvPr/>
        </p:nvSpPr>
        <p:spPr>
          <a:xfrm>
            <a:off x="566927" y="302379"/>
            <a:ext cx="11167449" cy="5933014"/>
          </a:xfrm>
          <a:prstGeom prst="rect">
            <a:avLst/>
          </a:prstGeom>
          <a:solidFill>
            <a:srgbClr val="FFFFFF"/>
          </a:solidFill>
          <a:ln w="12700">
            <a:solidFill>
              <a:srgbClr val="E5EDF0"/>
            </a:solidFill>
            <a:miter/>
          </a:ln>
          <a:effectLst>
            <a:outerShdw blurRad="50800" dist="38100" dir="2700000" rotWithShape="0">
              <a:srgbClr val="BEBCCA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>
              <a:latin typeface="+mn-lt"/>
            </a:endParaRPr>
          </a:p>
        </p:txBody>
      </p:sp>
      <p:pic>
        <p:nvPicPr>
          <p:cNvPr id="214" name="logo.png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6568" y="716852"/>
            <a:ext cx="1681323" cy="585102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 54"/>
          <p:cNvSpPr/>
          <p:nvPr/>
        </p:nvSpPr>
        <p:spPr>
          <a:xfrm>
            <a:off x="498833" y="658327"/>
            <a:ext cx="128017" cy="704089"/>
          </a:xfrm>
          <a:prstGeom prst="rect">
            <a:avLst/>
          </a:prstGeom>
          <a:solidFill>
            <a:srgbClr val="4265A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latin typeface="+mn-lt"/>
            </a:endParaRPr>
          </a:p>
        </p:txBody>
      </p:sp>
      <p:pic>
        <p:nvPicPr>
          <p:cNvPr id="216" name="Picture 45" descr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32" y="481072"/>
            <a:ext cx="1097281" cy="1097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8BED61C-DE1E-E911-DD45-68D78EFE7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732" y="2444043"/>
            <a:ext cx="7772400" cy="156496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383B10B-DE9B-2DAA-4686-9AB54CC9A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55732" y="498346"/>
            <a:ext cx="8975209" cy="1014985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+mn-lt"/>
              </a:rPr>
              <a:t>SAP Goes to AI</a:t>
            </a:r>
            <a:endParaRPr dirty="0">
              <a:latin typeface="+mn-lt"/>
            </a:endParaRPr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0E9AE404-9D31-4B0D-4A52-3F51A83E6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674" y="4981864"/>
            <a:ext cx="1618343" cy="86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81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A81E"/>
      </a:accent1>
      <a:accent2>
        <a:srgbClr val="D09517"/>
      </a:accent2>
      <a:accent3>
        <a:srgbClr val="E75C29"/>
      </a:accent3>
      <a:accent4>
        <a:srgbClr val="D51734"/>
      </a:accent4>
      <a:accent5>
        <a:srgbClr val="E72995"/>
      </a:accent5>
      <a:accent6>
        <a:srgbClr val="D517D2"/>
      </a:accent6>
      <a:hlink>
        <a:srgbClr val="0000FF"/>
      </a:hlink>
      <a:folHlink>
        <a:srgbClr val="FF00FF"/>
      </a:folHlink>
    </a:clrScheme>
    <a:fontScheme name="AccentBox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A81E"/>
      </a:accent1>
      <a:accent2>
        <a:srgbClr val="D09517"/>
      </a:accent2>
      <a:accent3>
        <a:srgbClr val="E75C29"/>
      </a:accent3>
      <a:accent4>
        <a:srgbClr val="D51734"/>
      </a:accent4>
      <a:accent5>
        <a:srgbClr val="E72995"/>
      </a:accent5>
      <a:accent6>
        <a:srgbClr val="D517D2"/>
      </a:accent6>
      <a:hlink>
        <a:srgbClr val="0000FF"/>
      </a:hlink>
      <a:folHlink>
        <a:srgbClr val="FF00FF"/>
      </a:folHlink>
    </a:clrScheme>
    <a:fontScheme name="AccentBoxVTI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LT Pro"/>
            <a:ea typeface="Avenir Next LT Pro"/>
            <a:cs typeface="Avenir Next LT Pro"/>
            <a:sym typeface="Avenir Next LT 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3302</TotalTime>
  <Words>760</Words>
  <Application>Microsoft Macintosh PowerPoint</Application>
  <PresentationFormat>Widescreen</PresentationFormat>
  <Paragraphs>179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Avenir Next LT Pro</vt:lpstr>
      <vt:lpstr>Calibri</vt:lpstr>
      <vt:lpstr>Courier New</vt:lpstr>
      <vt:lpstr>AccentBoxVTI</vt:lpstr>
      <vt:lpstr>PowerPoint Presentation</vt:lpstr>
      <vt:lpstr>Speakers</vt:lpstr>
      <vt:lpstr>Agenda</vt:lpstr>
      <vt:lpstr>PowerPoint Presentation</vt:lpstr>
      <vt:lpstr>SAP Complexity – Application Level</vt:lpstr>
      <vt:lpstr>SAP Complexity – Network Level</vt:lpstr>
      <vt:lpstr>PowerPoint Presentation</vt:lpstr>
      <vt:lpstr>SAP Goes to Cloud</vt:lpstr>
      <vt:lpstr>SAP Goes to AI</vt:lpstr>
      <vt:lpstr>SAP Security Myths</vt:lpstr>
      <vt:lpstr>PowerPoint Presentation</vt:lpstr>
      <vt:lpstr>PowerPoint Presentation</vt:lpstr>
      <vt:lpstr>Project Goals</vt:lpstr>
      <vt:lpstr>PowerPoint Presentation</vt:lpstr>
      <vt:lpstr>SAP Security in - a small period of - 2024</vt:lpstr>
      <vt:lpstr>Attack Vector - SAPRouter</vt:lpstr>
      <vt:lpstr>Other Attack Vectors</vt:lpstr>
      <vt:lpstr>Attack Flow</vt:lpstr>
      <vt:lpstr>PowerPoint Presentation</vt:lpstr>
      <vt:lpstr>PowerPoint Presentation</vt:lpstr>
      <vt:lpstr>SAP Attack Surface Discovery</vt:lpstr>
      <vt:lpstr>Where are we?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OWASP CBAS Mapping</vt:lpstr>
      <vt:lpstr>Want to have your own SAP?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OWASP Core Business Application Security (CBAS)</dc:title>
  <cp:lastModifiedBy>Ajrab, Waseem</cp:lastModifiedBy>
  <cp:revision>92</cp:revision>
  <dcterms:modified xsi:type="dcterms:W3CDTF">2025-01-10T08:53:40Z</dcterms:modified>
</cp:coreProperties>
</file>